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02" r:id="rId2"/>
    <p:sldId id="303" r:id="rId3"/>
    <p:sldId id="305" r:id="rId4"/>
    <p:sldId id="352" r:id="rId5"/>
    <p:sldId id="353" r:id="rId6"/>
    <p:sldId id="360" r:id="rId7"/>
    <p:sldId id="382" r:id="rId8"/>
    <p:sldId id="354" r:id="rId9"/>
    <p:sldId id="356" r:id="rId10"/>
    <p:sldId id="357" r:id="rId11"/>
    <p:sldId id="381" r:id="rId12"/>
    <p:sldId id="358" r:id="rId13"/>
    <p:sldId id="361" r:id="rId14"/>
    <p:sldId id="362" r:id="rId15"/>
    <p:sldId id="363" r:id="rId16"/>
    <p:sldId id="364" r:id="rId17"/>
    <p:sldId id="355" r:id="rId18"/>
    <p:sldId id="366" r:id="rId19"/>
    <p:sldId id="370" r:id="rId20"/>
    <p:sldId id="368" r:id="rId21"/>
    <p:sldId id="371" r:id="rId22"/>
    <p:sldId id="365" r:id="rId23"/>
    <p:sldId id="374" r:id="rId24"/>
    <p:sldId id="375" r:id="rId25"/>
    <p:sldId id="376" r:id="rId26"/>
    <p:sldId id="377" r:id="rId27"/>
    <p:sldId id="378" r:id="rId28"/>
    <p:sldId id="380" r:id="rId29"/>
    <p:sldId id="346" r:id="rId30"/>
    <p:sldId id="347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1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ehoon Kim" userId="c43fbc5f-d6e9-4639-bbd8-c46fded56385" providerId="ADAL" clId="{6E25B32A-703C-8A46-BAC8-8F34DE0AC9F8}"/>
    <pc:docChg chg="undo redo custSel addSld delSld modSld sldOrd">
      <pc:chgData name="Daehoon Kim" userId="c43fbc5f-d6e9-4639-bbd8-c46fded56385" providerId="ADAL" clId="{6E25B32A-703C-8A46-BAC8-8F34DE0AC9F8}" dt="2022-12-04T10:27:27.445" v="6982" actId="20577"/>
      <pc:docMkLst>
        <pc:docMk/>
      </pc:docMkLst>
      <pc:sldChg chg="addSp delSp modSp mod">
        <pc:chgData name="Daehoon Kim" userId="c43fbc5f-d6e9-4639-bbd8-c46fded56385" providerId="ADAL" clId="{6E25B32A-703C-8A46-BAC8-8F34DE0AC9F8}" dt="2022-12-04T10:11:09.544" v="6827" actId="403"/>
        <pc:sldMkLst>
          <pc:docMk/>
          <pc:sldMk cId="839113816" sldId="303"/>
        </pc:sldMkLst>
        <pc:spChg chg="add del mod">
          <ac:chgData name="Daehoon Kim" userId="c43fbc5f-d6e9-4639-bbd8-c46fded56385" providerId="ADAL" clId="{6E25B32A-703C-8A46-BAC8-8F34DE0AC9F8}" dt="2022-12-04T09:11:16.963" v="5062"/>
          <ac:spMkLst>
            <pc:docMk/>
            <pc:sldMk cId="839113816" sldId="303"/>
            <ac:spMk id="2" creationId="{AA75D564-C41C-6348-D31D-79CA40A1DF46}"/>
          </ac:spMkLst>
        </pc:spChg>
        <pc:spChg chg="add del mod">
          <ac:chgData name="Daehoon Kim" userId="c43fbc5f-d6e9-4639-bbd8-c46fded56385" providerId="ADAL" clId="{6E25B32A-703C-8A46-BAC8-8F34DE0AC9F8}" dt="2022-12-04T09:11:19.633" v="5064"/>
          <ac:spMkLst>
            <pc:docMk/>
            <pc:sldMk cId="839113816" sldId="303"/>
            <ac:spMk id="3" creationId="{3A3FAA7D-E98D-CCD2-DBE8-910BCCC55CD4}"/>
          </ac:spMkLst>
        </pc:spChg>
        <pc:spChg chg="mod">
          <ac:chgData name="Daehoon Kim" userId="c43fbc5f-d6e9-4639-bbd8-c46fded56385" providerId="ADAL" clId="{6E25B32A-703C-8A46-BAC8-8F34DE0AC9F8}" dt="2022-12-04T10:11:09.544" v="6827" actId="403"/>
          <ac:spMkLst>
            <pc:docMk/>
            <pc:sldMk cId="839113816" sldId="303"/>
            <ac:spMk id="6" creationId="{00000000-0000-0000-0000-000000000000}"/>
          </ac:spMkLst>
        </pc:spChg>
      </pc:sldChg>
      <pc:sldChg chg="del">
        <pc:chgData name="Daehoon Kim" userId="c43fbc5f-d6e9-4639-bbd8-c46fded56385" providerId="ADAL" clId="{6E25B32A-703C-8A46-BAC8-8F34DE0AC9F8}" dt="2022-12-04T09:11:56.848" v="5192" actId="2696"/>
        <pc:sldMkLst>
          <pc:docMk/>
          <pc:sldMk cId="1797835522" sldId="304"/>
        </pc:sldMkLst>
      </pc:sldChg>
      <pc:sldChg chg="addSp delSp modSp mod modAnim">
        <pc:chgData name="Daehoon Kim" userId="c43fbc5f-d6e9-4639-bbd8-c46fded56385" providerId="ADAL" clId="{6E25B32A-703C-8A46-BAC8-8F34DE0AC9F8}" dt="2022-12-04T09:44:41.475" v="6692" actId="1076"/>
        <pc:sldMkLst>
          <pc:docMk/>
          <pc:sldMk cId="2728944407" sldId="305"/>
        </pc:sldMkLst>
        <pc:spChg chg="add del mod">
          <ac:chgData name="Daehoon Kim" userId="c43fbc5f-d6e9-4639-bbd8-c46fded56385" providerId="ADAL" clId="{6E25B32A-703C-8A46-BAC8-8F34DE0AC9F8}" dt="2022-12-04T05:46:08.282" v="64"/>
          <ac:spMkLst>
            <pc:docMk/>
            <pc:sldMk cId="2728944407" sldId="305"/>
            <ac:spMk id="2" creationId="{434E05CA-171D-316B-F2FD-2ED273A682D2}"/>
          </ac:spMkLst>
        </pc:spChg>
        <pc:spChg chg="add mod">
          <ac:chgData name="Daehoon Kim" userId="c43fbc5f-d6e9-4639-bbd8-c46fded56385" providerId="ADAL" clId="{6E25B32A-703C-8A46-BAC8-8F34DE0AC9F8}" dt="2022-12-04T09:44:41.475" v="6692" actId="1076"/>
          <ac:spMkLst>
            <pc:docMk/>
            <pc:sldMk cId="2728944407" sldId="305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05:46:01.565" v="62" actId="20577"/>
          <ac:spMkLst>
            <pc:docMk/>
            <pc:sldMk cId="2728944407" sldId="305"/>
            <ac:spMk id="4" creationId="{51F9C131-EA48-4CBC-96F1-9DD726C7F567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7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9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11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13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15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17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19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1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3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4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5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6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7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8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29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0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1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2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3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4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5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6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7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8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39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0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1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2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3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4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5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7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48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50" creationId="{00000000-0000-0000-0000-000000000000}"/>
          </ac:spMkLst>
        </pc:spChg>
        <pc:spChg chg="del">
          <ac:chgData name="Daehoon Kim" userId="c43fbc5f-d6e9-4639-bbd8-c46fded56385" providerId="ADAL" clId="{6E25B32A-703C-8A46-BAC8-8F34DE0AC9F8}" dt="2022-12-04T05:46:09.426" v="65" actId="478"/>
          <ac:spMkLst>
            <pc:docMk/>
            <pc:sldMk cId="2728944407" sldId="305"/>
            <ac:spMk id="52" creationId="{00000000-0000-0000-0000-000000000000}"/>
          </ac:spMkLst>
        </pc:spChg>
        <pc:picChg chg="del">
          <ac:chgData name="Daehoon Kim" userId="c43fbc5f-d6e9-4639-bbd8-c46fded56385" providerId="ADAL" clId="{6E25B32A-703C-8A46-BAC8-8F34DE0AC9F8}" dt="2022-12-04T05:46:09.426" v="65" actId="478"/>
          <ac:picMkLst>
            <pc:docMk/>
            <pc:sldMk cId="2728944407" sldId="305"/>
            <ac:picMk id="6" creationId="{00000000-0000-0000-0000-000000000000}"/>
          </ac:picMkLst>
        </pc:pic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8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10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12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14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16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18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20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22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46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49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51" creationId="{00000000-0000-0000-0000-000000000000}"/>
          </ac:cxnSpMkLst>
        </pc:cxnChg>
        <pc:cxnChg chg="del">
          <ac:chgData name="Daehoon Kim" userId="c43fbc5f-d6e9-4639-bbd8-c46fded56385" providerId="ADAL" clId="{6E25B32A-703C-8A46-BAC8-8F34DE0AC9F8}" dt="2022-12-04T05:46:09.426" v="65" actId="478"/>
          <ac:cxnSpMkLst>
            <pc:docMk/>
            <pc:sldMk cId="2728944407" sldId="305"/>
            <ac:cxnSpMk id="53" creationId="{00000000-0000-0000-0000-000000000000}"/>
          </ac:cxnSpMkLst>
        </pc:cxnChg>
      </pc:sldChg>
      <pc:sldChg chg="del">
        <pc:chgData name="Daehoon Kim" userId="c43fbc5f-d6e9-4639-bbd8-c46fded56385" providerId="ADAL" clId="{6E25B32A-703C-8A46-BAC8-8F34DE0AC9F8}" dt="2022-12-04T09:10:53.188" v="5013" actId="2696"/>
        <pc:sldMkLst>
          <pc:docMk/>
          <pc:sldMk cId="2382888263" sldId="306"/>
        </pc:sldMkLst>
      </pc:sldChg>
      <pc:sldChg chg="del">
        <pc:chgData name="Daehoon Kim" userId="c43fbc5f-d6e9-4639-bbd8-c46fded56385" providerId="ADAL" clId="{6E25B32A-703C-8A46-BAC8-8F34DE0AC9F8}" dt="2022-12-04T09:10:53.204" v="5017" actId="2696"/>
        <pc:sldMkLst>
          <pc:docMk/>
          <pc:sldMk cId="822113504" sldId="307"/>
        </pc:sldMkLst>
      </pc:sldChg>
      <pc:sldChg chg="del">
        <pc:chgData name="Daehoon Kim" userId="c43fbc5f-d6e9-4639-bbd8-c46fded56385" providerId="ADAL" clId="{6E25B32A-703C-8A46-BAC8-8F34DE0AC9F8}" dt="2022-12-04T09:10:53.236" v="5037" actId="2696"/>
        <pc:sldMkLst>
          <pc:docMk/>
          <pc:sldMk cId="640337064" sldId="308"/>
        </pc:sldMkLst>
      </pc:sldChg>
      <pc:sldChg chg="del">
        <pc:chgData name="Daehoon Kim" userId="c43fbc5f-d6e9-4639-bbd8-c46fded56385" providerId="ADAL" clId="{6E25B32A-703C-8A46-BAC8-8F34DE0AC9F8}" dt="2022-12-04T09:10:53.216" v="5023" actId="2696"/>
        <pc:sldMkLst>
          <pc:docMk/>
          <pc:sldMk cId="4283151920" sldId="309"/>
        </pc:sldMkLst>
      </pc:sldChg>
      <pc:sldChg chg="del">
        <pc:chgData name="Daehoon Kim" userId="c43fbc5f-d6e9-4639-bbd8-c46fded56385" providerId="ADAL" clId="{6E25B32A-703C-8A46-BAC8-8F34DE0AC9F8}" dt="2022-12-04T09:10:53.208" v="5018" actId="2696"/>
        <pc:sldMkLst>
          <pc:docMk/>
          <pc:sldMk cId="3953530752" sldId="310"/>
        </pc:sldMkLst>
      </pc:sldChg>
      <pc:sldChg chg="del">
        <pc:chgData name="Daehoon Kim" userId="c43fbc5f-d6e9-4639-bbd8-c46fded56385" providerId="ADAL" clId="{6E25B32A-703C-8A46-BAC8-8F34DE0AC9F8}" dt="2022-12-04T09:10:53.210" v="5019" actId="2696"/>
        <pc:sldMkLst>
          <pc:docMk/>
          <pc:sldMk cId="1655930978" sldId="311"/>
        </pc:sldMkLst>
      </pc:sldChg>
      <pc:sldChg chg="del">
        <pc:chgData name="Daehoon Kim" userId="c43fbc5f-d6e9-4639-bbd8-c46fded56385" providerId="ADAL" clId="{6E25B32A-703C-8A46-BAC8-8F34DE0AC9F8}" dt="2022-12-04T09:10:53.222" v="5027" actId="2696"/>
        <pc:sldMkLst>
          <pc:docMk/>
          <pc:sldMk cId="3818334958" sldId="312"/>
        </pc:sldMkLst>
      </pc:sldChg>
      <pc:sldChg chg="del">
        <pc:chgData name="Daehoon Kim" userId="c43fbc5f-d6e9-4639-bbd8-c46fded56385" providerId="ADAL" clId="{6E25B32A-703C-8A46-BAC8-8F34DE0AC9F8}" dt="2022-12-04T09:10:53.231" v="5035" actId="2696"/>
        <pc:sldMkLst>
          <pc:docMk/>
          <pc:sldMk cId="1791501086" sldId="313"/>
        </pc:sldMkLst>
      </pc:sldChg>
      <pc:sldChg chg="del">
        <pc:chgData name="Daehoon Kim" userId="c43fbc5f-d6e9-4639-bbd8-c46fded56385" providerId="ADAL" clId="{6E25B32A-703C-8A46-BAC8-8F34DE0AC9F8}" dt="2022-12-04T09:10:53.190" v="5014" actId="2696"/>
        <pc:sldMkLst>
          <pc:docMk/>
          <pc:sldMk cId="4038404729" sldId="314"/>
        </pc:sldMkLst>
      </pc:sldChg>
      <pc:sldChg chg="del">
        <pc:chgData name="Daehoon Kim" userId="c43fbc5f-d6e9-4639-bbd8-c46fded56385" providerId="ADAL" clId="{6E25B32A-703C-8A46-BAC8-8F34DE0AC9F8}" dt="2022-12-04T09:10:53.229" v="5034" actId="2696"/>
        <pc:sldMkLst>
          <pc:docMk/>
          <pc:sldMk cId="3804395722" sldId="315"/>
        </pc:sldMkLst>
      </pc:sldChg>
      <pc:sldChg chg="del">
        <pc:chgData name="Daehoon Kim" userId="c43fbc5f-d6e9-4639-bbd8-c46fded56385" providerId="ADAL" clId="{6E25B32A-703C-8A46-BAC8-8F34DE0AC9F8}" dt="2022-12-04T09:10:53.249" v="5047" actId="2696"/>
        <pc:sldMkLst>
          <pc:docMk/>
          <pc:sldMk cId="567226186" sldId="316"/>
        </pc:sldMkLst>
      </pc:sldChg>
      <pc:sldChg chg="del">
        <pc:chgData name="Daehoon Kim" userId="c43fbc5f-d6e9-4639-bbd8-c46fded56385" providerId="ADAL" clId="{6E25B32A-703C-8A46-BAC8-8F34DE0AC9F8}" dt="2022-12-04T09:10:53.223" v="5028" actId="2696"/>
        <pc:sldMkLst>
          <pc:docMk/>
          <pc:sldMk cId="952320483" sldId="317"/>
        </pc:sldMkLst>
      </pc:sldChg>
      <pc:sldChg chg="del">
        <pc:chgData name="Daehoon Kim" userId="c43fbc5f-d6e9-4639-bbd8-c46fded56385" providerId="ADAL" clId="{6E25B32A-703C-8A46-BAC8-8F34DE0AC9F8}" dt="2022-12-04T09:10:53.260" v="5054" actId="2696"/>
        <pc:sldMkLst>
          <pc:docMk/>
          <pc:sldMk cId="2947193784" sldId="318"/>
        </pc:sldMkLst>
      </pc:sldChg>
      <pc:sldChg chg="del">
        <pc:chgData name="Daehoon Kim" userId="c43fbc5f-d6e9-4639-bbd8-c46fded56385" providerId="ADAL" clId="{6E25B32A-703C-8A46-BAC8-8F34DE0AC9F8}" dt="2022-12-04T09:10:53.242" v="5043" actId="2696"/>
        <pc:sldMkLst>
          <pc:docMk/>
          <pc:sldMk cId="50147571" sldId="319"/>
        </pc:sldMkLst>
      </pc:sldChg>
      <pc:sldChg chg="del">
        <pc:chgData name="Daehoon Kim" userId="c43fbc5f-d6e9-4639-bbd8-c46fded56385" providerId="ADAL" clId="{6E25B32A-703C-8A46-BAC8-8F34DE0AC9F8}" dt="2022-12-04T09:10:53.253" v="5052" actId="2696"/>
        <pc:sldMkLst>
          <pc:docMk/>
          <pc:sldMk cId="1145195434" sldId="320"/>
        </pc:sldMkLst>
      </pc:sldChg>
      <pc:sldChg chg="del">
        <pc:chgData name="Daehoon Kim" userId="c43fbc5f-d6e9-4639-bbd8-c46fded56385" providerId="ADAL" clId="{6E25B32A-703C-8A46-BAC8-8F34DE0AC9F8}" dt="2022-12-04T09:10:53.241" v="5042" actId="2696"/>
        <pc:sldMkLst>
          <pc:docMk/>
          <pc:sldMk cId="3128381649" sldId="321"/>
        </pc:sldMkLst>
      </pc:sldChg>
      <pc:sldChg chg="del">
        <pc:chgData name="Daehoon Kim" userId="c43fbc5f-d6e9-4639-bbd8-c46fded56385" providerId="ADAL" clId="{6E25B32A-703C-8A46-BAC8-8F34DE0AC9F8}" dt="2022-12-04T09:10:53.243" v="5044" actId="2696"/>
        <pc:sldMkLst>
          <pc:docMk/>
          <pc:sldMk cId="2763655186" sldId="322"/>
        </pc:sldMkLst>
      </pc:sldChg>
      <pc:sldChg chg="del">
        <pc:chgData name="Daehoon Kim" userId="c43fbc5f-d6e9-4639-bbd8-c46fded56385" providerId="ADAL" clId="{6E25B32A-703C-8A46-BAC8-8F34DE0AC9F8}" dt="2022-12-04T09:10:53.239" v="5039" actId="2696"/>
        <pc:sldMkLst>
          <pc:docMk/>
          <pc:sldMk cId="1381522363" sldId="323"/>
        </pc:sldMkLst>
      </pc:sldChg>
      <pc:sldChg chg="del">
        <pc:chgData name="Daehoon Kim" userId="c43fbc5f-d6e9-4639-bbd8-c46fded56385" providerId="ADAL" clId="{6E25B32A-703C-8A46-BAC8-8F34DE0AC9F8}" dt="2022-12-04T09:10:53.245" v="5046" actId="2696"/>
        <pc:sldMkLst>
          <pc:docMk/>
          <pc:sldMk cId="3934513045" sldId="324"/>
        </pc:sldMkLst>
      </pc:sldChg>
      <pc:sldChg chg="del">
        <pc:chgData name="Daehoon Kim" userId="c43fbc5f-d6e9-4639-bbd8-c46fded56385" providerId="ADAL" clId="{6E25B32A-703C-8A46-BAC8-8F34DE0AC9F8}" dt="2022-12-04T09:10:53.268" v="5055" actId="2696"/>
        <pc:sldMkLst>
          <pc:docMk/>
          <pc:sldMk cId="3503959137" sldId="325"/>
        </pc:sldMkLst>
      </pc:sldChg>
      <pc:sldChg chg="del">
        <pc:chgData name="Daehoon Kim" userId="c43fbc5f-d6e9-4639-bbd8-c46fded56385" providerId="ADAL" clId="{6E25B32A-703C-8A46-BAC8-8F34DE0AC9F8}" dt="2022-12-04T09:10:53.253" v="5051" actId="2696"/>
        <pc:sldMkLst>
          <pc:docMk/>
          <pc:sldMk cId="4203231319" sldId="326"/>
        </pc:sldMkLst>
      </pc:sldChg>
      <pc:sldChg chg="del">
        <pc:chgData name="Daehoon Kim" userId="c43fbc5f-d6e9-4639-bbd8-c46fded56385" providerId="ADAL" clId="{6E25B32A-703C-8A46-BAC8-8F34DE0AC9F8}" dt="2022-12-04T09:10:53.225" v="5030" actId="2696"/>
        <pc:sldMkLst>
          <pc:docMk/>
          <pc:sldMk cId="2181550048" sldId="327"/>
        </pc:sldMkLst>
      </pc:sldChg>
      <pc:sldChg chg="del">
        <pc:chgData name="Daehoon Kim" userId="c43fbc5f-d6e9-4639-bbd8-c46fded56385" providerId="ADAL" clId="{6E25B32A-703C-8A46-BAC8-8F34DE0AC9F8}" dt="2022-12-04T09:10:53.224" v="5029" actId="2696"/>
        <pc:sldMkLst>
          <pc:docMk/>
          <pc:sldMk cId="1153246919" sldId="328"/>
        </pc:sldMkLst>
      </pc:sldChg>
      <pc:sldChg chg="del">
        <pc:chgData name="Daehoon Kim" userId="c43fbc5f-d6e9-4639-bbd8-c46fded56385" providerId="ADAL" clId="{6E25B32A-703C-8A46-BAC8-8F34DE0AC9F8}" dt="2022-12-04T09:10:53.226" v="5031" actId="2696"/>
        <pc:sldMkLst>
          <pc:docMk/>
          <pc:sldMk cId="22719220" sldId="329"/>
        </pc:sldMkLst>
      </pc:sldChg>
      <pc:sldChg chg="del">
        <pc:chgData name="Daehoon Kim" userId="c43fbc5f-d6e9-4639-bbd8-c46fded56385" providerId="ADAL" clId="{6E25B32A-703C-8A46-BAC8-8F34DE0AC9F8}" dt="2022-12-04T09:10:53.244" v="5045" actId="2696"/>
        <pc:sldMkLst>
          <pc:docMk/>
          <pc:sldMk cId="4142576413" sldId="330"/>
        </pc:sldMkLst>
      </pc:sldChg>
      <pc:sldChg chg="del">
        <pc:chgData name="Daehoon Kim" userId="c43fbc5f-d6e9-4639-bbd8-c46fded56385" providerId="ADAL" clId="{6E25B32A-703C-8A46-BAC8-8F34DE0AC9F8}" dt="2022-12-04T09:10:53.255" v="5053" actId="2696"/>
        <pc:sldMkLst>
          <pc:docMk/>
          <pc:sldMk cId="1952803242" sldId="331"/>
        </pc:sldMkLst>
      </pc:sldChg>
      <pc:sldChg chg="del">
        <pc:chgData name="Daehoon Kim" userId="c43fbc5f-d6e9-4639-bbd8-c46fded56385" providerId="ADAL" clId="{6E25B32A-703C-8A46-BAC8-8F34DE0AC9F8}" dt="2022-12-04T09:10:53.229" v="5033" actId="2696"/>
        <pc:sldMkLst>
          <pc:docMk/>
          <pc:sldMk cId="3053677453" sldId="332"/>
        </pc:sldMkLst>
      </pc:sldChg>
      <pc:sldChg chg="del">
        <pc:chgData name="Daehoon Kim" userId="c43fbc5f-d6e9-4639-bbd8-c46fded56385" providerId="ADAL" clId="{6E25B32A-703C-8A46-BAC8-8F34DE0AC9F8}" dt="2022-12-04T09:10:53.232" v="5036" actId="2696"/>
        <pc:sldMkLst>
          <pc:docMk/>
          <pc:sldMk cId="1344338353" sldId="333"/>
        </pc:sldMkLst>
      </pc:sldChg>
      <pc:sldChg chg="del">
        <pc:chgData name="Daehoon Kim" userId="c43fbc5f-d6e9-4639-bbd8-c46fded56385" providerId="ADAL" clId="{6E25B32A-703C-8A46-BAC8-8F34DE0AC9F8}" dt="2022-12-04T09:10:53.227" v="5032" actId="2696"/>
        <pc:sldMkLst>
          <pc:docMk/>
          <pc:sldMk cId="3744327206" sldId="334"/>
        </pc:sldMkLst>
      </pc:sldChg>
      <pc:sldChg chg="del">
        <pc:chgData name="Daehoon Kim" userId="c43fbc5f-d6e9-4639-bbd8-c46fded56385" providerId="ADAL" clId="{6E25B32A-703C-8A46-BAC8-8F34DE0AC9F8}" dt="2022-12-04T09:10:53.220" v="5025" actId="2696"/>
        <pc:sldMkLst>
          <pc:docMk/>
          <pc:sldMk cId="307703676" sldId="335"/>
        </pc:sldMkLst>
      </pc:sldChg>
      <pc:sldChg chg="del">
        <pc:chgData name="Daehoon Kim" userId="c43fbc5f-d6e9-4639-bbd8-c46fded56385" providerId="ADAL" clId="{6E25B32A-703C-8A46-BAC8-8F34DE0AC9F8}" dt="2022-12-04T09:10:53.212" v="5020" actId="2696"/>
        <pc:sldMkLst>
          <pc:docMk/>
          <pc:sldMk cId="2911390986" sldId="337"/>
        </pc:sldMkLst>
      </pc:sldChg>
      <pc:sldChg chg="del">
        <pc:chgData name="Daehoon Kim" userId="c43fbc5f-d6e9-4639-bbd8-c46fded56385" providerId="ADAL" clId="{6E25B32A-703C-8A46-BAC8-8F34DE0AC9F8}" dt="2022-12-04T09:10:53.193" v="5016" actId="2696"/>
        <pc:sldMkLst>
          <pc:docMk/>
          <pc:sldMk cId="1378039349" sldId="338"/>
        </pc:sldMkLst>
      </pc:sldChg>
      <pc:sldChg chg="del">
        <pc:chgData name="Daehoon Kim" userId="c43fbc5f-d6e9-4639-bbd8-c46fded56385" providerId="ADAL" clId="{6E25B32A-703C-8A46-BAC8-8F34DE0AC9F8}" dt="2022-12-04T09:10:53.218" v="5024" actId="2696"/>
        <pc:sldMkLst>
          <pc:docMk/>
          <pc:sldMk cId="368869137" sldId="339"/>
        </pc:sldMkLst>
      </pc:sldChg>
      <pc:sldChg chg="del">
        <pc:chgData name="Daehoon Kim" userId="c43fbc5f-d6e9-4639-bbd8-c46fded56385" providerId="ADAL" clId="{6E25B32A-703C-8A46-BAC8-8F34DE0AC9F8}" dt="2022-12-04T09:10:53.221" v="5026" actId="2696"/>
        <pc:sldMkLst>
          <pc:docMk/>
          <pc:sldMk cId="151313245" sldId="340"/>
        </pc:sldMkLst>
      </pc:sldChg>
      <pc:sldChg chg="del">
        <pc:chgData name="Daehoon Kim" userId="c43fbc5f-d6e9-4639-bbd8-c46fded56385" providerId="ADAL" clId="{6E25B32A-703C-8A46-BAC8-8F34DE0AC9F8}" dt="2022-12-04T09:10:53.239" v="5040" actId="2696"/>
        <pc:sldMkLst>
          <pc:docMk/>
          <pc:sldMk cId="990039807" sldId="341"/>
        </pc:sldMkLst>
      </pc:sldChg>
      <pc:sldChg chg="del">
        <pc:chgData name="Daehoon Kim" userId="c43fbc5f-d6e9-4639-bbd8-c46fded56385" providerId="ADAL" clId="{6E25B32A-703C-8A46-BAC8-8F34DE0AC9F8}" dt="2022-12-04T09:10:53.215" v="5022" actId="2696"/>
        <pc:sldMkLst>
          <pc:docMk/>
          <pc:sldMk cId="2018925093" sldId="342"/>
        </pc:sldMkLst>
      </pc:sldChg>
      <pc:sldChg chg="del">
        <pc:chgData name="Daehoon Kim" userId="c43fbc5f-d6e9-4639-bbd8-c46fded56385" providerId="ADAL" clId="{6E25B32A-703C-8A46-BAC8-8F34DE0AC9F8}" dt="2022-12-04T09:10:53.240" v="5041" actId="2696"/>
        <pc:sldMkLst>
          <pc:docMk/>
          <pc:sldMk cId="255208436" sldId="343"/>
        </pc:sldMkLst>
      </pc:sldChg>
      <pc:sldChg chg="del">
        <pc:chgData name="Daehoon Kim" userId="c43fbc5f-d6e9-4639-bbd8-c46fded56385" providerId="ADAL" clId="{6E25B32A-703C-8A46-BAC8-8F34DE0AC9F8}" dt="2022-12-04T09:10:53.251" v="5050" actId="2696"/>
        <pc:sldMkLst>
          <pc:docMk/>
          <pc:sldMk cId="2120435465" sldId="344"/>
        </pc:sldMkLst>
      </pc:sldChg>
      <pc:sldChg chg="del">
        <pc:chgData name="Daehoon Kim" userId="c43fbc5f-d6e9-4639-bbd8-c46fded56385" providerId="ADAL" clId="{6E25B32A-703C-8A46-BAC8-8F34DE0AC9F8}" dt="2022-12-04T09:10:53.213" v="5021" actId="2696"/>
        <pc:sldMkLst>
          <pc:docMk/>
          <pc:sldMk cId="1302324966" sldId="345"/>
        </pc:sldMkLst>
      </pc:sldChg>
      <pc:sldChg chg="addSp delSp modSp mod">
        <pc:chgData name="Daehoon Kim" userId="c43fbc5f-d6e9-4639-bbd8-c46fded56385" providerId="ADAL" clId="{6E25B32A-703C-8A46-BAC8-8F34DE0AC9F8}" dt="2022-12-04T10:27:27.445" v="6982" actId="20577"/>
        <pc:sldMkLst>
          <pc:docMk/>
          <pc:sldMk cId="4081043280" sldId="346"/>
        </pc:sldMkLst>
        <pc:spChg chg="del mod">
          <ac:chgData name="Daehoon Kim" userId="c43fbc5f-d6e9-4639-bbd8-c46fded56385" providerId="ADAL" clId="{6E25B32A-703C-8A46-BAC8-8F34DE0AC9F8}" dt="2022-12-04T09:16:27.735" v="5689" actId="478"/>
          <ac:spMkLst>
            <pc:docMk/>
            <pc:sldMk cId="4081043280" sldId="346"/>
            <ac:spMk id="3" creationId="{00000000-0000-0000-0000-000000000000}"/>
          </ac:spMkLst>
        </pc:spChg>
        <pc:spChg chg="add mod">
          <ac:chgData name="Daehoon Kim" userId="c43fbc5f-d6e9-4639-bbd8-c46fded56385" providerId="ADAL" clId="{6E25B32A-703C-8A46-BAC8-8F34DE0AC9F8}" dt="2022-12-04T10:21:31.772" v="6975" actId="403"/>
          <ac:spMkLst>
            <pc:docMk/>
            <pc:sldMk cId="4081043280" sldId="346"/>
            <ac:spMk id="4" creationId="{2DE2F355-C2DE-30B2-D21D-E33736D30C49}"/>
          </ac:spMkLst>
        </pc:spChg>
        <pc:spChg chg="mod">
          <ac:chgData name="Daehoon Kim" userId="c43fbc5f-d6e9-4639-bbd8-c46fded56385" providerId="ADAL" clId="{6E25B32A-703C-8A46-BAC8-8F34DE0AC9F8}" dt="2022-12-04T10:27:27.445" v="6982" actId="20577"/>
          <ac:spMkLst>
            <pc:docMk/>
            <pc:sldMk cId="4081043280" sldId="346"/>
            <ac:spMk id="5" creationId="{51F9C131-EA48-4CBC-96F1-9DD726C7F567}"/>
          </ac:spMkLst>
        </pc:spChg>
      </pc:sldChg>
      <pc:sldChg chg="del">
        <pc:chgData name="Daehoon Kim" userId="c43fbc5f-d6e9-4639-bbd8-c46fded56385" providerId="ADAL" clId="{6E25B32A-703C-8A46-BAC8-8F34DE0AC9F8}" dt="2022-12-04T09:10:53.250" v="5049" actId="2696"/>
        <pc:sldMkLst>
          <pc:docMk/>
          <pc:sldMk cId="497606037" sldId="348"/>
        </pc:sldMkLst>
      </pc:sldChg>
      <pc:sldChg chg="del">
        <pc:chgData name="Daehoon Kim" userId="c43fbc5f-d6e9-4639-bbd8-c46fded56385" providerId="ADAL" clId="{6E25B32A-703C-8A46-BAC8-8F34DE0AC9F8}" dt="2022-12-04T09:10:53.237" v="5038" actId="2696"/>
        <pc:sldMkLst>
          <pc:docMk/>
          <pc:sldMk cId="2487145430" sldId="349"/>
        </pc:sldMkLst>
      </pc:sldChg>
      <pc:sldChg chg="del">
        <pc:chgData name="Daehoon Kim" userId="c43fbc5f-d6e9-4639-bbd8-c46fded56385" providerId="ADAL" clId="{6E25B32A-703C-8A46-BAC8-8F34DE0AC9F8}" dt="2022-12-04T09:10:53.250" v="5048" actId="2696"/>
        <pc:sldMkLst>
          <pc:docMk/>
          <pc:sldMk cId="3032248944" sldId="350"/>
        </pc:sldMkLst>
      </pc:sldChg>
      <pc:sldChg chg="del">
        <pc:chgData name="Daehoon Kim" userId="c43fbc5f-d6e9-4639-bbd8-c46fded56385" providerId="ADAL" clId="{6E25B32A-703C-8A46-BAC8-8F34DE0AC9F8}" dt="2022-12-04T09:10:53.192" v="5015" actId="2696"/>
        <pc:sldMkLst>
          <pc:docMk/>
          <pc:sldMk cId="4288111161" sldId="351"/>
        </pc:sldMkLst>
      </pc:sldChg>
      <pc:sldChg chg="addSp modSp add mod">
        <pc:chgData name="Daehoon Kim" userId="c43fbc5f-d6e9-4639-bbd8-c46fded56385" providerId="ADAL" clId="{6E25B32A-703C-8A46-BAC8-8F34DE0AC9F8}" dt="2022-12-04T06:04:00.156" v="877" actId="313"/>
        <pc:sldMkLst>
          <pc:docMk/>
          <pc:sldMk cId="3512256604" sldId="352"/>
        </pc:sldMkLst>
        <pc:spChg chg="mod">
          <ac:chgData name="Daehoon Kim" userId="c43fbc5f-d6e9-4639-bbd8-c46fded56385" providerId="ADAL" clId="{6E25B32A-703C-8A46-BAC8-8F34DE0AC9F8}" dt="2022-12-04T06:04:00.156" v="877" actId="313"/>
          <ac:spMkLst>
            <pc:docMk/>
            <pc:sldMk cId="3512256604" sldId="352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05:54:38.550" v="476" actId="20577"/>
          <ac:spMkLst>
            <pc:docMk/>
            <pc:sldMk cId="3512256604" sldId="352"/>
            <ac:spMk id="4" creationId="{51F9C131-EA48-4CBC-96F1-9DD726C7F567}"/>
          </ac:spMkLst>
        </pc:spChg>
        <pc:spChg chg="add mod">
          <ac:chgData name="Daehoon Kim" userId="c43fbc5f-d6e9-4639-bbd8-c46fded56385" providerId="ADAL" clId="{6E25B32A-703C-8A46-BAC8-8F34DE0AC9F8}" dt="2022-12-04T05:52:16.195" v="413" actId="1076"/>
          <ac:spMkLst>
            <pc:docMk/>
            <pc:sldMk cId="3512256604" sldId="352"/>
            <ac:spMk id="7" creationId="{AB10C737-0E80-2495-342F-E2F570D94896}"/>
          </ac:spMkLst>
        </pc:spChg>
        <pc:picChg chg="add mod">
          <ac:chgData name="Daehoon Kim" userId="c43fbc5f-d6e9-4639-bbd8-c46fded56385" providerId="ADAL" clId="{6E25B32A-703C-8A46-BAC8-8F34DE0AC9F8}" dt="2022-12-04T05:53:15.425" v="473" actId="1076"/>
          <ac:picMkLst>
            <pc:docMk/>
            <pc:sldMk cId="3512256604" sldId="352"/>
            <ac:picMk id="2" creationId="{ADBC2604-1112-B94C-28DA-C6DCF6EAC970}"/>
          </ac:picMkLst>
        </pc:picChg>
      </pc:sldChg>
      <pc:sldChg chg="addSp delSp modSp add mod">
        <pc:chgData name="Daehoon Kim" userId="c43fbc5f-d6e9-4639-bbd8-c46fded56385" providerId="ADAL" clId="{6E25B32A-703C-8A46-BAC8-8F34DE0AC9F8}" dt="2022-12-04T10:11:54.479" v="6828" actId="1076"/>
        <pc:sldMkLst>
          <pc:docMk/>
          <pc:sldMk cId="2484447303" sldId="353"/>
        </pc:sldMkLst>
        <pc:spChg chg="mod">
          <ac:chgData name="Daehoon Kim" userId="c43fbc5f-d6e9-4639-bbd8-c46fded56385" providerId="ADAL" clId="{6E25B32A-703C-8A46-BAC8-8F34DE0AC9F8}" dt="2022-12-04T06:03:30.204" v="833" actId="20577"/>
          <ac:spMkLst>
            <pc:docMk/>
            <pc:sldMk cId="2484447303" sldId="353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06:07:52.788" v="1050" actId="166"/>
          <ac:spMkLst>
            <pc:docMk/>
            <pc:sldMk cId="2484447303" sldId="353"/>
            <ac:spMk id="7" creationId="{AB10C737-0E80-2495-342F-E2F570D94896}"/>
          </ac:spMkLst>
        </pc:spChg>
        <pc:picChg chg="del">
          <ac:chgData name="Daehoon Kim" userId="c43fbc5f-d6e9-4639-bbd8-c46fded56385" providerId="ADAL" clId="{6E25B32A-703C-8A46-BAC8-8F34DE0AC9F8}" dt="2022-12-04T06:00:40.657" v="644" actId="478"/>
          <ac:picMkLst>
            <pc:docMk/>
            <pc:sldMk cId="2484447303" sldId="353"/>
            <ac:picMk id="2" creationId="{ADBC2604-1112-B94C-28DA-C6DCF6EAC970}"/>
          </ac:picMkLst>
        </pc:picChg>
        <pc:picChg chg="add mod">
          <ac:chgData name="Daehoon Kim" userId="c43fbc5f-d6e9-4639-bbd8-c46fded56385" providerId="ADAL" clId="{6E25B32A-703C-8A46-BAC8-8F34DE0AC9F8}" dt="2022-12-04T06:08:06.776" v="1062" actId="1076"/>
          <ac:picMkLst>
            <pc:docMk/>
            <pc:sldMk cId="2484447303" sldId="353"/>
            <ac:picMk id="6" creationId="{569AEC8E-9E2B-0E95-F097-AAE2DA00B0BA}"/>
          </ac:picMkLst>
        </pc:picChg>
        <pc:picChg chg="add del mod">
          <ac:chgData name="Daehoon Kim" userId="c43fbc5f-d6e9-4639-bbd8-c46fded56385" providerId="ADAL" clId="{6E25B32A-703C-8A46-BAC8-8F34DE0AC9F8}" dt="2022-12-04T06:01:00.557" v="651" actId="478"/>
          <ac:picMkLst>
            <pc:docMk/>
            <pc:sldMk cId="2484447303" sldId="353"/>
            <ac:picMk id="8" creationId="{2A81BEA0-AE67-2B9A-DE2B-EE65C42F1ACA}"/>
          </ac:picMkLst>
        </pc:picChg>
        <pc:picChg chg="add mod">
          <ac:chgData name="Daehoon Kim" userId="c43fbc5f-d6e9-4639-bbd8-c46fded56385" providerId="ADAL" clId="{6E25B32A-703C-8A46-BAC8-8F34DE0AC9F8}" dt="2022-12-04T10:11:54.479" v="6828" actId="1076"/>
          <ac:picMkLst>
            <pc:docMk/>
            <pc:sldMk cId="2484447303" sldId="353"/>
            <ac:picMk id="9" creationId="{956A0B8B-5D4E-99F3-9CCB-84DA924365DF}"/>
          </ac:picMkLst>
        </pc:picChg>
      </pc:sldChg>
      <pc:sldChg chg="addSp delSp modSp add mod ord">
        <pc:chgData name="Daehoon Kim" userId="c43fbc5f-d6e9-4639-bbd8-c46fded56385" providerId="ADAL" clId="{6E25B32A-703C-8A46-BAC8-8F34DE0AC9F8}" dt="2022-12-04T10:17:57.136" v="6942" actId="20577"/>
        <pc:sldMkLst>
          <pc:docMk/>
          <pc:sldMk cId="235772396" sldId="354"/>
        </pc:sldMkLst>
        <pc:spChg chg="mod">
          <ac:chgData name="Daehoon Kim" userId="c43fbc5f-d6e9-4639-bbd8-c46fded56385" providerId="ADAL" clId="{6E25B32A-703C-8A46-BAC8-8F34DE0AC9F8}" dt="2022-12-04T10:17:57.136" v="6942" actId="20577"/>
          <ac:spMkLst>
            <pc:docMk/>
            <pc:sldMk cId="235772396" sldId="354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09:44:28.265" v="6687" actId="20577"/>
          <ac:spMkLst>
            <pc:docMk/>
            <pc:sldMk cId="235772396" sldId="354"/>
            <ac:spMk id="4" creationId="{51F9C131-EA48-4CBC-96F1-9DD726C7F567}"/>
          </ac:spMkLst>
        </pc:spChg>
        <pc:spChg chg="add del mod">
          <ac:chgData name="Daehoon Kim" userId="c43fbc5f-d6e9-4639-bbd8-c46fded56385" providerId="ADAL" clId="{6E25B32A-703C-8A46-BAC8-8F34DE0AC9F8}" dt="2022-12-04T06:36:24.389" v="1229" actId="1076"/>
          <ac:spMkLst>
            <pc:docMk/>
            <pc:sldMk cId="235772396" sldId="354"/>
            <ac:spMk id="7" creationId="{AB10C737-0E80-2495-342F-E2F570D94896}"/>
          </ac:spMkLst>
        </pc:spChg>
        <pc:spChg chg="add del mod">
          <ac:chgData name="Daehoon Kim" userId="c43fbc5f-d6e9-4639-bbd8-c46fded56385" providerId="ADAL" clId="{6E25B32A-703C-8A46-BAC8-8F34DE0AC9F8}" dt="2022-12-04T06:36:25.201" v="1230"/>
          <ac:spMkLst>
            <pc:docMk/>
            <pc:sldMk cId="235772396" sldId="354"/>
            <ac:spMk id="12" creationId="{E6BA4A33-E76A-4452-26F6-9C424080168E}"/>
          </ac:spMkLst>
        </pc:spChg>
        <pc:spChg chg="add del mod">
          <ac:chgData name="Daehoon Kim" userId="c43fbc5f-d6e9-4639-bbd8-c46fded56385" providerId="ADAL" clId="{6E25B32A-703C-8A46-BAC8-8F34DE0AC9F8}" dt="2022-12-04T06:36:21.836" v="1226"/>
          <ac:spMkLst>
            <pc:docMk/>
            <pc:sldMk cId="235772396" sldId="354"/>
            <ac:spMk id="13" creationId="{BA03B2E8-735B-4B53-56E0-BE97E7542E7D}"/>
          </ac:spMkLst>
        </pc:spChg>
        <pc:picChg chg="del">
          <ac:chgData name="Daehoon Kim" userId="c43fbc5f-d6e9-4639-bbd8-c46fded56385" providerId="ADAL" clId="{6E25B32A-703C-8A46-BAC8-8F34DE0AC9F8}" dt="2022-12-04T06:07:05.683" v="993" actId="478"/>
          <ac:picMkLst>
            <pc:docMk/>
            <pc:sldMk cId="235772396" sldId="354"/>
            <ac:picMk id="2" creationId="{ADBC2604-1112-B94C-28DA-C6DCF6EAC970}"/>
          </ac:picMkLst>
        </pc:picChg>
        <pc:picChg chg="add del mod">
          <ac:chgData name="Daehoon Kim" userId="c43fbc5f-d6e9-4639-bbd8-c46fded56385" providerId="ADAL" clId="{6E25B32A-703C-8A46-BAC8-8F34DE0AC9F8}" dt="2022-12-04T06:34:39.236" v="1198" actId="478"/>
          <ac:picMkLst>
            <pc:docMk/>
            <pc:sldMk cId="235772396" sldId="354"/>
            <ac:picMk id="6" creationId="{53637934-A048-608E-A93C-AF54C4953716}"/>
          </ac:picMkLst>
        </pc:picChg>
        <pc:picChg chg="add del mod modCrop">
          <ac:chgData name="Daehoon Kim" userId="c43fbc5f-d6e9-4639-bbd8-c46fded56385" providerId="ADAL" clId="{6E25B32A-703C-8A46-BAC8-8F34DE0AC9F8}" dt="2022-12-04T06:36:46.324" v="1235" actId="21"/>
          <ac:picMkLst>
            <pc:docMk/>
            <pc:sldMk cId="235772396" sldId="354"/>
            <ac:picMk id="8" creationId="{92BFC5F9-1015-F8A8-5748-A36D9FB0BAB6}"/>
          </ac:picMkLst>
        </pc:picChg>
        <pc:picChg chg="add del mod">
          <ac:chgData name="Daehoon Kim" userId="c43fbc5f-d6e9-4639-bbd8-c46fded56385" providerId="ADAL" clId="{6E25B32A-703C-8A46-BAC8-8F34DE0AC9F8}" dt="2022-12-04T06:35:19.457" v="1207" actId="478"/>
          <ac:picMkLst>
            <pc:docMk/>
            <pc:sldMk cId="235772396" sldId="354"/>
            <ac:picMk id="9" creationId="{489A1035-A538-BF00-077D-8B52FA8C20DE}"/>
          </ac:picMkLst>
        </pc:picChg>
        <pc:picChg chg="add del mod">
          <ac:chgData name="Daehoon Kim" userId="c43fbc5f-d6e9-4639-bbd8-c46fded56385" providerId="ADAL" clId="{6E25B32A-703C-8A46-BAC8-8F34DE0AC9F8}" dt="2022-12-04T06:36:46.324" v="1235" actId="21"/>
          <ac:picMkLst>
            <pc:docMk/>
            <pc:sldMk cId="235772396" sldId="354"/>
            <ac:picMk id="10" creationId="{A5E75EC2-F17E-5B32-9AAD-713D051C8FD3}"/>
          </ac:picMkLst>
        </pc:picChg>
        <pc:picChg chg="add del mod modCrop">
          <ac:chgData name="Daehoon Kim" userId="c43fbc5f-d6e9-4639-bbd8-c46fded56385" providerId="ADAL" clId="{6E25B32A-703C-8A46-BAC8-8F34DE0AC9F8}" dt="2022-12-04T06:36:46.324" v="1235" actId="21"/>
          <ac:picMkLst>
            <pc:docMk/>
            <pc:sldMk cId="235772396" sldId="354"/>
            <ac:picMk id="11" creationId="{3FDEA875-37D7-9C5B-1234-048F148AFA57}"/>
          </ac:picMkLst>
        </pc:picChg>
        <pc:picChg chg="add mod">
          <ac:chgData name="Daehoon Kim" userId="c43fbc5f-d6e9-4639-bbd8-c46fded56385" providerId="ADAL" clId="{6E25B32A-703C-8A46-BAC8-8F34DE0AC9F8}" dt="2022-12-04T06:36:42.892" v="1234"/>
          <ac:picMkLst>
            <pc:docMk/>
            <pc:sldMk cId="235772396" sldId="354"/>
            <ac:picMk id="14" creationId="{2509C7DC-32BE-D5D4-0A61-EE7EF88832F3}"/>
          </ac:picMkLst>
        </pc:picChg>
      </pc:sldChg>
      <pc:sldChg chg="addSp delSp modSp new mod">
        <pc:chgData name="Daehoon Kim" userId="c43fbc5f-d6e9-4639-bbd8-c46fded56385" providerId="ADAL" clId="{6E25B32A-703C-8A46-BAC8-8F34DE0AC9F8}" dt="2022-12-04T08:29:26.735" v="3787"/>
        <pc:sldMkLst>
          <pc:docMk/>
          <pc:sldMk cId="225156600" sldId="355"/>
        </pc:sldMkLst>
        <pc:spChg chg="del">
          <ac:chgData name="Daehoon Kim" userId="c43fbc5f-d6e9-4639-bbd8-c46fded56385" providerId="ADAL" clId="{6E25B32A-703C-8A46-BAC8-8F34DE0AC9F8}" dt="2022-12-04T08:16:03.534" v="3152" actId="478"/>
          <ac:spMkLst>
            <pc:docMk/>
            <pc:sldMk cId="225156600" sldId="355"/>
            <ac:spMk id="3" creationId="{D9E7561F-86D7-27EC-99FE-DE54D6FA5E6E}"/>
          </ac:spMkLst>
        </pc:spChg>
        <pc:spChg chg="add mod">
          <ac:chgData name="Daehoon Kim" userId="c43fbc5f-d6e9-4639-bbd8-c46fded56385" providerId="ADAL" clId="{6E25B32A-703C-8A46-BAC8-8F34DE0AC9F8}" dt="2022-12-04T08:16:48.238" v="3176"/>
          <ac:spMkLst>
            <pc:docMk/>
            <pc:sldMk cId="225156600" sldId="355"/>
            <ac:spMk id="7" creationId="{A1783BD0-C4C5-6661-A450-D81CE718F9B8}"/>
          </ac:spMkLst>
        </pc:spChg>
        <pc:spChg chg="add mod">
          <ac:chgData name="Daehoon Kim" userId="c43fbc5f-d6e9-4639-bbd8-c46fded56385" providerId="ADAL" clId="{6E25B32A-703C-8A46-BAC8-8F34DE0AC9F8}" dt="2022-12-04T08:16:48.238" v="3176"/>
          <ac:spMkLst>
            <pc:docMk/>
            <pc:sldMk cId="225156600" sldId="355"/>
            <ac:spMk id="8" creationId="{0166C19E-DA53-B733-65F7-A023ABF8F15D}"/>
          </ac:spMkLst>
        </pc:spChg>
        <pc:spChg chg="add mod">
          <ac:chgData name="Daehoon Kim" userId="c43fbc5f-d6e9-4639-bbd8-c46fded56385" providerId="ADAL" clId="{6E25B32A-703C-8A46-BAC8-8F34DE0AC9F8}" dt="2022-12-04T08:16:48.238" v="3176"/>
          <ac:spMkLst>
            <pc:docMk/>
            <pc:sldMk cId="225156600" sldId="355"/>
            <ac:spMk id="9" creationId="{C536AC25-C8F1-AB88-57DA-73C4B43B7B08}"/>
          </ac:spMkLst>
        </pc:spChg>
        <pc:spChg chg="add mod">
          <ac:chgData name="Daehoon Kim" userId="c43fbc5f-d6e9-4639-bbd8-c46fded56385" providerId="ADAL" clId="{6E25B32A-703C-8A46-BAC8-8F34DE0AC9F8}" dt="2022-12-04T08:29:26.735" v="3787"/>
          <ac:spMkLst>
            <pc:docMk/>
            <pc:sldMk cId="225156600" sldId="355"/>
            <ac:spMk id="10" creationId="{188AAB90-B684-A9F2-CC51-33E22761351A}"/>
          </ac:spMkLst>
        </pc:spChg>
        <pc:spChg chg="add mod">
          <ac:chgData name="Daehoon Kim" userId="c43fbc5f-d6e9-4639-bbd8-c46fded56385" providerId="ADAL" clId="{6E25B32A-703C-8A46-BAC8-8F34DE0AC9F8}" dt="2022-12-04T08:16:48.238" v="3176"/>
          <ac:spMkLst>
            <pc:docMk/>
            <pc:sldMk cId="225156600" sldId="355"/>
            <ac:spMk id="11" creationId="{4A36841B-309A-3767-5A84-A28CC2FE0217}"/>
          </ac:spMkLst>
        </pc:spChg>
        <pc:spChg chg="add mod">
          <ac:chgData name="Daehoon Kim" userId="c43fbc5f-d6e9-4639-bbd8-c46fded56385" providerId="ADAL" clId="{6E25B32A-703C-8A46-BAC8-8F34DE0AC9F8}" dt="2022-12-04T08:28:22.429" v="3778" actId="20577"/>
          <ac:spMkLst>
            <pc:docMk/>
            <pc:sldMk cId="225156600" sldId="355"/>
            <ac:spMk id="12" creationId="{93BA386D-8EEC-F6FF-055E-A645F2E4A6F0}"/>
          </ac:spMkLst>
        </pc:spChg>
        <pc:picChg chg="add del mod">
          <ac:chgData name="Daehoon Kim" userId="c43fbc5f-d6e9-4639-bbd8-c46fded56385" providerId="ADAL" clId="{6E25B32A-703C-8A46-BAC8-8F34DE0AC9F8}" dt="2022-12-04T08:16:18.334" v="3154" actId="478"/>
          <ac:picMkLst>
            <pc:docMk/>
            <pc:sldMk cId="225156600" sldId="355"/>
            <ac:picMk id="4" creationId="{0F03D142-A6E6-580A-E098-A19A451D9B90}"/>
          </ac:picMkLst>
        </pc:picChg>
        <pc:picChg chg="add del mod">
          <ac:chgData name="Daehoon Kim" userId="c43fbc5f-d6e9-4639-bbd8-c46fded56385" providerId="ADAL" clId="{6E25B32A-703C-8A46-BAC8-8F34DE0AC9F8}" dt="2022-12-04T08:16:23.331" v="3156" actId="478"/>
          <ac:picMkLst>
            <pc:docMk/>
            <pc:sldMk cId="225156600" sldId="355"/>
            <ac:picMk id="5" creationId="{CB4F288E-94B6-122A-1542-243BFA0B50AC}"/>
          </ac:picMkLst>
        </pc:picChg>
        <pc:picChg chg="add mod">
          <ac:chgData name="Daehoon Kim" userId="c43fbc5f-d6e9-4639-bbd8-c46fded56385" providerId="ADAL" clId="{6E25B32A-703C-8A46-BAC8-8F34DE0AC9F8}" dt="2022-12-04T08:16:36.636" v="3162" actId="1076"/>
          <ac:picMkLst>
            <pc:docMk/>
            <pc:sldMk cId="225156600" sldId="355"/>
            <ac:picMk id="6" creationId="{B1C3BCA3-9D94-1C1D-AB1D-F37DA7DF639A}"/>
          </ac:picMkLst>
        </pc:picChg>
      </pc:sldChg>
      <pc:sldChg chg="addSp delSp modSp add mod ord">
        <pc:chgData name="Daehoon Kim" userId="c43fbc5f-d6e9-4639-bbd8-c46fded56385" providerId="ADAL" clId="{6E25B32A-703C-8A46-BAC8-8F34DE0AC9F8}" dt="2022-12-04T09:44:32.156" v="6690" actId="20577"/>
        <pc:sldMkLst>
          <pc:docMk/>
          <pc:sldMk cId="1324407269" sldId="356"/>
        </pc:sldMkLst>
        <pc:spChg chg="mod">
          <ac:chgData name="Daehoon Kim" userId="c43fbc5f-d6e9-4639-bbd8-c46fded56385" providerId="ADAL" clId="{6E25B32A-703C-8A46-BAC8-8F34DE0AC9F8}" dt="2022-12-04T06:36:56.717" v="1239" actId="404"/>
          <ac:spMkLst>
            <pc:docMk/>
            <pc:sldMk cId="1324407269" sldId="356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09:44:32.156" v="6690" actId="20577"/>
          <ac:spMkLst>
            <pc:docMk/>
            <pc:sldMk cId="1324407269" sldId="356"/>
            <ac:spMk id="4" creationId="{51F9C131-EA48-4CBC-96F1-9DD726C7F567}"/>
          </ac:spMkLst>
        </pc:spChg>
        <pc:spChg chg="mod">
          <ac:chgData name="Daehoon Kim" userId="c43fbc5f-d6e9-4639-bbd8-c46fded56385" providerId="ADAL" clId="{6E25B32A-703C-8A46-BAC8-8F34DE0AC9F8}" dt="2022-12-04T06:27:34.944" v="1122" actId="20577"/>
          <ac:spMkLst>
            <pc:docMk/>
            <pc:sldMk cId="1324407269" sldId="356"/>
            <ac:spMk id="7" creationId="{AB10C737-0E80-2495-342F-E2F570D94896}"/>
          </ac:spMkLst>
        </pc:spChg>
        <pc:spChg chg="add mod">
          <ac:chgData name="Daehoon Kim" userId="c43fbc5f-d6e9-4639-bbd8-c46fded56385" providerId="ADAL" clId="{6E25B32A-703C-8A46-BAC8-8F34DE0AC9F8}" dt="2022-12-04T06:38:05.719" v="1336" actId="1076"/>
          <ac:spMkLst>
            <pc:docMk/>
            <pc:sldMk cId="1324407269" sldId="356"/>
            <ac:spMk id="10" creationId="{BD3DCF9E-3FB4-0262-2D0C-F2BCB2D490B6}"/>
          </ac:spMkLst>
        </pc:spChg>
        <pc:picChg chg="add mod">
          <ac:chgData name="Daehoon Kim" userId="c43fbc5f-d6e9-4639-bbd8-c46fded56385" providerId="ADAL" clId="{6E25B32A-703C-8A46-BAC8-8F34DE0AC9F8}" dt="2022-12-04T06:38:31.057" v="1344" actId="1076"/>
          <ac:picMkLst>
            <pc:docMk/>
            <pc:sldMk cId="1324407269" sldId="356"/>
            <ac:picMk id="2" creationId="{79D7B67C-8789-F5D4-29E6-388C53187E7D}"/>
          </ac:picMkLst>
        </pc:picChg>
        <pc:picChg chg="del">
          <ac:chgData name="Daehoon Kim" userId="c43fbc5f-d6e9-4639-bbd8-c46fded56385" providerId="ADAL" clId="{6E25B32A-703C-8A46-BAC8-8F34DE0AC9F8}" dt="2022-12-04T06:36:48.672" v="1236" actId="478"/>
          <ac:picMkLst>
            <pc:docMk/>
            <pc:sldMk cId="1324407269" sldId="356"/>
            <ac:picMk id="6" creationId="{53637934-A048-608E-A93C-AF54C4953716}"/>
          </ac:picMkLst>
        </pc:picChg>
        <pc:picChg chg="add mod">
          <ac:chgData name="Daehoon Kim" userId="c43fbc5f-d6e9-4639-bbd8-c46fded56385" providerId="ADAL" clId="{6E25B32A-703C-8A46-BAC8-8F34DE0AC9F8}" dt="2022-12-04T06:37:03.974" v="1241" actId="14100"/>
          <ac:picMkLst>
            <pc:docMk/>
            <pc:sldMk cId="1324407269" sldId="356"/>
            <ac:picMk id="8" creationId="{BF0DF833-6B17-A384-AF04-9EF3FE6B666B}"/>
          </ac:picMkLst>
        </pc:picChg>
        <pc:picChg chg="add mod">
          <ac:chgData name="Daehoon Kim" userId="c43fbc5f-d6e9-4639-bbd8-c46fded56385" providerId="ADAL" clId="{6E25B32A-703C-8A46-BAC8-8F34DE0AC9F8}" dt="2022-12-04T06:38:27.153" v="1343" actId="14100"/>
          <ac:picMkLst>
            <pc:docMk/>
            <pc:sldMk cId="1324407269" sldId="356"/>
            <ac:picMk id="9" creationId="{D8F78972-2263-4840-8D7D-9DAA2AF8910E}"/>
          </ac:picMkLst>
        </pc:picChg>
      </pc:sldChg>
      <pc:sldChg chg="add del">
        <pc:chgData name="Daehoon Kim" userId="c43fbc5f-d6e9-4639-bbd8-c46fded56385" providerId="ADAL" clId="{6E25B32A-703C-8A46-BAC8-8F34DE0AC9F8}" dt="2022-12-04T06:27:21.165" v="1111"/>
        <pc:sldMkLst>
          <pc:docMk/>
          <pc:sldMk cId="1156636946" sldId="357"/>
        </pc:sldMkLst>
      </pc:sldChg>
      <pc:sldChg chg="addSp delSp modSp add mod modAnim">
        <pc:chgData name="Daehoon Kim" userId="c43fbc5f-d6e9-4639-bbd8-c46fded56385" providerId="ADAL" clId="{6E25B32A-703C-8A46-BAC8-8F34DE0AC9F8}" dt="2022-12-04T09:44:34.938" v="6691" actId="20577"/>
        <pc:sldMkLst>
          <pc:docMk/>
          <pc:sldMk cId="3179292270" sldId="357"/>
        </pc:sldMkLst>
        <pc:spChg chg="del">
          <ac:chgData name="Daehoon Kim" userId="c43fbc5f-d6e9-4639-bbd8-c46fded56385" providerId="ADAL" clId="{6E25B32A-703C-8A46-BAC8-8F34DE0AC9F8}" dt="2022-12-04T06:47:20.862" v="1503" actId="478"/>
          <ac:spMkLst>
            <pc:docMk/>
            <pc:sldMk cId="3179292270" sldId="357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09:44:34.938" v="6691" actId="20577"/>
          <ac:spMkLst>
            <pc:docMk/>
            <pc:sldMk cId="3179292270" sldId="357"/>
            <ac:spMk id="4" creationId="{51F9C131-EA48-4CBC-96F1-9DD726C7F567}"/>
          </ac:spMkLst>
        </pc:spChg>
        <pc:spChg chg="mod">
          <ac:chgData name="Daehoon Kim" userId="c43fbc5f-d6e9-4639-bbd8-c46fded56385" providerId="ADAL" clId="{6E25B32A-703C-8A46-BAC8-8F34DE0AC9F8}" dt="2022-12-04T06:47:02.875" v="1502" actId="20577"/>
          <ac:spMkLst>
            <pc:docMk/>
            <pc:sldMk cId="3179292270" sldId="357"/>
            <ac:spMk id="7" creationId="{AB10C737-0E80-2495-342F-E2F570D94896}"/>
          </ac:spMkLst>
        </pc:spChg>
        <pc:spChg chg="del">
          <ac:chgData name="Daehoon Kim" userId="c43fbc5f-d6e9-4639-bbd8-c46fded56385" providerId="ADAL" clId="{6E25B32A-703C-8A46-BAC8-8F34DE0AC9F8}" dt="2022-12-04T06:47:20.862" v="1503" actId="478"/>
          <ac:spMkLst>
            <pc:docMk/>
            <pc:sldMk cId="3179292270" sldId="357"/>
            <ac:spMk id="10" creationId="{BD3DCF9E-3FB4-0262-2D0C-F2BCB2D490B6}"/>
          </ac:spMkLst>
        </pc:spChg>
        <pc:spChg chg="add del">
          <ac:chgData name="Daehoon Kim" userId="c43fbc5f-d6e9-4639-bbd8-c46fded56385" providerId="ADAL" clId="{6E25B32A-703C-8A46-BAC8-8F34DE0AC9F8}" dt="2022-12-04T06:47:33.259" v="1505" actId="478"/>
          <ac:spMkLst>
            <pc:docMk/>
            <pc:sldMk cId="3179292270" sldId="357"/>
            <ac:spMk id="11" creationId="{979DBCBD-59C0-6BF7-83FB-28CE394918DC}"/>
          </ac:spMkLst>
        </pc:spChg>
        <pc:spChg chg="add mod">
          <ac:chgData name="Daehoon Kim" userId="c43fbc5f-d6e9-4639-bbd8-c46fded56385" providerId="ADAL" clId="{6E25B32A-703C-8A46-BAC8-8F34DE0AC9F8}" dt="2022-12-04T06:54:24.855" v="1566" actId="1076"/>
          <ac:spMkLst>
            <pc:docMk/>
            <pc:sldMk cId="3179292270" sldId="357"/>
            <ac:spMk id="14" creationId="{31320708-443C-0195-BEB2-1C77748FE92E}"/>
          </ac:spMkLst>
        </pc:spChg>
        <pc:spChg chg="add mod">
          <ac:chgData name="Daehoon Kim" userId="c43fbc5f-d6e9-4639-bbd8-c46fded56385" providerId="ADAL" clId="{6E25B32A-703C-8A46-BAC8-8F34DE0AC9F8}" dt="2022-12-04T06:56:46.752" v="1661"/>
          <ac:spMkLst>
            <pc:docMk/>
            <pc:sldMk cId="3179292270" sldId="357"/>
            <ac:spMk id="15" creationId="{523A60FF-2DF4-A859-F454-06640A836C24}"/>
          </ac:spMkLst>
        </pc:spChg>
        <pc:picChg chg="del">
          <ac:chgData name="Daehoon Kim" userId="c43fbc5f-d6e9-4639-bbd8-c46fded56385" providerId="ADAL" clId="{6E25B32A-703C-8A46-BAC8-8F34DE0AC9F8}" dt="2022-12-04T06:47:20.862" v="1503" actId="478"/>
          <ac:picMkLst>
            <pc:docMk/>
            <pc:sldMk cId="3179292270" sldId="357"/>
            <ac:picMk id="2" creationId="{79D7B67C-8789-F5D4-29E6-388C53187E7D}"/>
          </ac:picMkLst>
        </pc:picChg>
        <pc:picChg chg="del">
          <ac:chgData name="Daehoon Kim" userId="c43fbc5f-d6e9-4639-bbd8-c46fded56385" providerId="ADAL" clId="{6E25B32A-703C-8A46-BAC8-8F34DE0AC9F8}" dt="2022-12-04T06:47:20.862" v="1503" actId="478"/>
          <ac:picMkLst>
            <pc:docMk/>
            <pc:sldMk cId="3179292270" sldId="357"/>
            <ac:picMk id="8" creationId="{BF0DF833-6B17-A384-AF04-9EF3FE6B666B}"/>
          </ac:picMkLst>
        </pc:picChg>
        <pc:picChg chg="del">
          <ac:chgData name="Daehoon Kim" userId="c43fbc5f-d6e9-4639-bbd8-c46fded56385" providerId="ADAL" clId="{6E25B32A-703C-8A46-BAC8-8F34DE0AC9F8}" dt="2022-12-04T06:47:20.862" v="1503" actId="478"/>
          <ac:picMkLst>
            <pc:docMk/>
            <pc:sldMk cId="3179292270" sldId="357"/>
            <ac:picMk id="9" creationId="{D8F78972-2263-4840-8D7D-9DAA2AF8910E}"/>
          </ac:picMkLst>
        </pc:picChg>
        <pc:picChg chg="add mod">
          <ac:chgData name="Daehoon Kim" userId="c43fbc5f-d6e9-4639-bbd8-c46fded56385" providerId="ADAL" clId="{6E25B32A-703C-8A46-BAC8-8F34DE0AC9F8}" dt="2022-12-04T06:54:26.621" v="1567" actId="1076"/>
          <ac:picMkLst>
            <pc:docMk/>
            <pc:sldMk cId="3179292270" sldId="357"/>
            <ac:picMk id="12" creationId="{64EA3DCC-6B95-9900-0DBD-ACCFAFBB015E}"/>
          </ac:picMkLst>
        </pc:picChg>
        <pc:picChg chg="add mod">
          <ac:chgData name="Daehoon Kim" userId="c43fbc5f-d6e9-4639-bbd8-c46fded56385" providerId="ADAL" clId="{6E25B32A-703C-8A46-BAC8-8F34DE0AC9F8}" dt="2022-12-04T06:56:48.912" v="1662" actId="1076"/>
          <ac:picMkLst>
            <pc:docMk/>
            <pc:sldMk cId="3179292270" sldId="357"/>
            <ac:picMk id="13" creationId="{4EB172B0-6ABC-0C6A-A12A-6A2D7B7F00F6}"/>
          </ac:picMkLst>
        </pc:picChg>
      </pc:sldChg>
      <pc:sldChg chg="addSp delSp modSp add mod delAnim">
        <pc:chgData name="Daehoon Kim" userId="c43fbc5f-d6e9-4639-bbd8-c46fded56385" providerId="ADAL" clId="{6E25B32A-703C-8A46-BAC8-8F34DE0AC9F8}" dt="2022-12-04T10:19:08.158" v="6944" actId="1076"/>
        <pc:sldMkLst>
          <pc:docMk/>
          <pc:sldMk cId="3157903424" sldId="358"/>
        </pc:sldMkLst>
        <pc:spChg chg="add del mod">
          <ac:chgData name="Daehoon Kim" userId="c43fbc5f-d6e9-4639-bbd8-c46fded56385" providerId="ADAL" clId="{6E25B32A-703C-8A46-BAC8-8F34DE0AC9F8}" dt="2022-12-04T06:56:46.152" v="1660" actId="21"/>
          <ac:spMkLst>
            <pc:docMk/>
            <pc:sldMk cId="3157903424" sldId="358"/>
            <ac:spMk id="3" creationId="{C52266A7-B157-AD64-598D-1B4463CDB7B1}"/>
          </ac:spMkLst>
        </pc:spChg>
        <pc:spChg chg="mod">
          <ac:chgData name="Daehoon Kim" userId="c43fbc5f-d6e9-4639-bbd8-c46fded56385" providerId="ADAL" clId="{6E25B32A-703C-8A46-BAC8-8F34DE0AC9F8}" dt="2022-12-04T06:55:19.781" v="1644" actId="20577"/>
          <ac:spMkLst>
            <pc:docMk/>
            <pc:sldMk cId="3157903424" sldId="358"/>
            <ac:spMk id="4" creationId="{51F9C131-EA48-4CBC-96F1-9DD726C7F567}"/>
          </ac:spMkLst>
        </pc:spChg>
        <pc:spChg chg="mod">
          <ac:chgData name="Daehoon Kim" userId="c43fbc5f-d6e9-4639-bbd8-c46fded56385" providerId="ADAL" clId="{6E25B32A-703C-8A46-BAC8-8F34DE0AC9F8}" dt="2022-12-04T07:20:12.214" v="2325" actId="1076"/>
          <ac:spMkLst>
            <pc:docMk/>
            <pc:sldMk cId="3157903424" sldId="358"/>
            <ac:spMk id="5" creationId="{E87D7571-E475-4CA4-AF5D-4BABC9BCB80B}"/>
          </ac:spMkLst>
        </pc:spChg>
        <pc:spChg chg="mod">
          <ac:chgData name="Daehoon Kim" userId="c43fbc5f-d6e9-4639-bbd8-c46fded56385" providerId="ADAL" clId="{6E25B32A-703C-8A46-BAC8-8F34DE0AC9F8}" dt="2022-12-04T09:28:05.304" v="6417" actId="1076"/>
          <ac:spMkLst>
            <pc:docMk/>
            <pc:sldMk cId="3157903424" sldId="358"/>
            <ac:spMk id="7" creationId="{AB10C737-0E80-2495-342F-E2F570D94896}"/>
          </ac:spMkLst>
        </pc:spChg>
        <pc:spChg chg="del">
          <ac:chgData name="Daehoon Kim" userId="c43fbc5f-d6e9-4639-bbd8-c46fded56385" providerId="ADAL" clId="{6E25B32A-703C-8A46-BAC8-8F34DE0AC9F8}" dt="2022-12-04T06:56:52.674" v="1665" actId="478"/>
          <ac:spMkLst>
            <pc:docMk/>
            <pc:sldMk cId="3157903424" sldId="358"/>
            <ac:spMk id="14" creationId="{31320708-443C-0195-BEB2-1C77748FE92E}"/>
          </ac:spMkLst>
        </pc:spChg>
        <pc:spChg chg="add del">
          <ac:chgData name="Daehoon Kim" userId="c43fbc5f-d6e9-4639-bbd8-c46fded56385" providerId="ADAL" clId="{6E25B32A-703C-8A46-BAC8-8F34DE0AC9F8}" dt="2022-12-04T09:26:33.358" v="6375" actId="22"/>
          <ac:spMkLst>
            <pc:docMk/>
            <pc:sldMk cId="3157903424" sldId="358"/>
            <ac:spMk id="30" creationId="{81239293-5F7E-DA71-4486-E6F4A76F723E}"/>
          </ac:spMkLst>
        </pc:spChg>
        <pc:spChg chg="add mod">
          <ac:chgData name="Daehoon Kim" userId="c43fbc5f-d6e9-4639-bbd8-c46fded56385" providerId="ADAL" clId="{6E25B32A-703C-8A46-BAC8-8F34DE0AC9F8}" dt="2022-12-04T09:28:56.401" v="6436" actId="1076"/>
          <ac:spMkLst>
            <pc:docMk/>
            <pc:sldMk cId="3157903424" sldId="358"/>
            <ac:spMk id="36" creationId="{101271A9-76DA-0652-6883-060075C59D52}"/>
          </ac:spMkLst>
        </pc:spChg>
        <pc:spChg chg="add mod">
          <ac:chgData name="Daehoon Kim" userId="c43fbc5f-d6e9-4639-bbd8-c46fded56385" providerId="ADAL" clId="{6E25B32A-703C-8A46-BAC8-8F34DE0AC9F8}" dt="2022-12-04T09:29:00.046" v="6441" actId="20577"/>
          <ac:spMkLst>
            <pc:docMk/>
            <pc:sldMk cId="3157903424" sldId="358"/>
            <ac:spMk id="37" creationId="{2437B5FC-D518-4C65-7FD8-A24EB9459C9E}"/>
          </ac:spMkLst>
        </pc:spChg>
        <pc:picChg chg="add mod">
          <ac:chgData name="Daehoon Kim" userId="c43fbc5f-d6e9-4639-bbd8-c46fded56385" providerId="ADAL" clId="{6E25B32A-703C-8A46-BAC8-8F34DE0AC9F8}" dt="2022-12-04T07:20:31.455" v="2328" actId="1076"/>
          <ac:picMkLst>
            <pc:docMk/>
            <pc:sldMk cId="3157903424" sldId="358"/>
            <ac:picMk id="6" creationId="{996F1240-B0A2-41DE-BCE1-72EA10A67893}"/>
          </ac:picMkLst>
        </pc:picChg>
        <pc:picChg chg="del">
          <ac:chgData name="Daehoon Kim" userId="c43fbc5f-d6e9-4639-bbd8-c46fded56385" providerId="ADAL" clId="{6E25B32A-703C-8A46-BAC8-8F34DE0AC9F8}" dt="2022-12-04T06:56:51.583" v="1664" actId="478"/>
          <ac:picMkLst>
            <pc:docMk/>
            <pc:sldMk cId="3157903424" sldId="358"/>
            <ac:picMk id="12" creationId="{64EA3DCC-6B95-9900-0DBD-ACCFAFBB015E}"/>
          </ac:picMkLst>
        </pc:picChg>
        <pc:picChg chg="del mod">
          <ac:chgData name="Daehoon Kim" userId="c43fbc5f-d6e9-4639-bbd8-c46fded56385" providerId="ADAL" clId="{6E25B32A-703C-8A46-BAC8-8F34DE0AC9F8}" dt="2022-12-04T06:56:51.002" v="1663" actId="478"/>
          <ac:picMkLst>
            <pc:docMk/>
            <pc:sldMk cId="3157903424" sldId="358"/>
            <ac:picMk id="13" creationId="{4EB172B0-6ABC-0C6A-A12A-6A2D7B7F00F6}"/>
          </ac:picMkLst>
        </pc:picChg>
        <pc:picChg chg="add mod modCrop">
          <ac:chgData name="Daehoon Kim" userId="c43fbc5f-d6e9-4639-bbd8-c46fded56385" providerId="ADAL" clId="{6E25B32A-703C-8A46-BAC8-8F34DE0AC9F8}" dt="2022-12-04T09:29:13.390" v="6444" actId="732"/>
          <ac:picMkLst>
            <pc:docMk/>
            <pc:sldMk cId="3157903424" sldId="358"/>
            <ac:picMk id="28" creationId="{96DAA9BE-332D-7EFE-953B-369689E9AB37}"/>
          </ac:picMkLst>
        </pc:picChg>
        <pc:picChg chg="add mod">
          <ac:chgData name="Daehoon Kim" userId="c43fbc5f-d6e9-4639-bbd8-c46fded56385" providerId="ADAL" clId="{6E25B32A-703C-8A46-BAC8-8F34DE0AC9F8}" dt="2022-12-04T09:28:30.194" v="6424" actId="167"/>
          <ac:picMkLst>
            <pc:docMk/>
            <pc:sldMk cId="3157903424" sldId="358"/>
            <ac:picMk id="31" creationId="{3FF45582-CEEA-C314-E4BA-1B62F04301C8}"/>
          </ac:picMkLst>
        </pc:picChg>
        <pc:picChg chg="add mod modCrop">
          <ac:chgData name="Daehoon Kim" userId="c43fbc5f-d6e9-4639-bbd8-c46fded56385" providerId="ADAL" clId="{6E25B32A-703C-8A46-BAC8-8F34DE0AC9F8}" dt="2022-12-04T09:28:18.747" v="6420" actId="1076"/>
          <ac:picMkLst>
            <pc:docMk/>
            <pc:sldMk cId="3157903424" sldId="358"/>
            <ac:picMk id="32" creationId="{66DB53B9-612B-A6B8-ACE1-F7E335D57E0E}"/>
          </ac:picMkLst>
        </pc:picChg>
        <pc:cxnChg chg="add mod">
          <ac:chgData name="Daehoon Kim" userId="c43fbc5f-d6e9-4639-bbd8-c46fded56385" providerId="ADAL" clId="{6E25B32A-703C-8A46-BAC8-8F34DE0AC9F8}" dt="2022-12-04T10:19:08.158" v="6944" actId="1076"/>
          <ac:cxnSpMkLst>
            <pc:docMk/>
            <pc:sldMk cId="3157903424" sldId="358"/>
            <ac:cxnSpMk id="9" creationId="{7A23CB8D-C511-E03E-98FF-A27C816B6D88}"/>
          </ac:cxnSpMkLst>
        </pc:cxnChg>
        <pc:cxnChg chg="add mod">
          <ac:chgData name="Daehoon Kim" userId="c43fbc5f-d6e9-4639-bbd8-c46fded56385" providerId="ADAL" clId="{6E25B32A-703C-8A46-BAC8-8F34DE0AC9F8}" dt="2022-12-04T07:20:31.455" v="2328" actId="1076"/>
          <ac:cxnSpMkLst>
            <pc:docMk/>
            <pc:sldMk cId="3157903424" sldId="358"/>
            <ac:cxnSpMk id="10" creationId="{3F9144A4-30BF-F4A9-11FD-6D074CAC0481}"/>
          </ac:cxnSpMkLst>
        </pc:cxnChg>
        <pc:cxnChg chg="add mod">
          <ac:chgData name="Daehoon Kim" userId="c43fbc5f-d6e9-4639-bbd8-c46fded56385" providerId="ADAL" clId="{6E25B32A-703C-8A46-BAC8-8F34DE0AC9F8}" dt="2022-12-04T07:20:31.455" v="2328" actId="1076"/>
          <ac:cxnSpMkLst>
            <pc:docMk/>
            <pc:sldMk cId="3157903424" sldId="358"/>
            <ac:cxnSpMk id="15" creationId="{663607DC-85E8-2F72-917A-FF7530D3D888}"/>
          </ac:cxnSpMkLst>
        </pc:cxnChg>
        <pc:cxnChg chg="add mod">
          <ac:chgData name="Daehoon Kim" userId="c43fbc5f-d6e9-4639-bbd8-c46fded56385" providerId="ADAL" clId="{6E25B32A-703C-8A46-BAC8-8F34DE0AC9F8}" dt="2022-12-04T07:20:31.455" v="2328" actId="1076"/>
          <ac:cxnSpMkLst>
            <pc:docMk/>
            <pc:sldMk cId="3157903424" sldId="358"/>
            <ac:cxnSpMk id="16" creationId="{821CDF8B-4CE6-B450-9F3D-063AEE2BC2B8}"/>
          </ac:cxnSpMkLst>
        </pc:cxnChg>
        <pc:cxnChg chg="add mod">
          <ac:chgData name="Daehoon Kim" userId="c43fbc5f-d6e9-4639-bbd8-c46fded56385" providerId="ADAL" clId="{6E25B32A-703C-8A46-BAC8-8F34DE0AC9F8}" dt="2022-12-04T07:20:31.455" v="2328" actId="1076"/>
          <ac:cxnSpMkLst>
            <pc:docMk/>
            <pc:sldMk cId="3157903424" sldId="358"/>
            <ac:cxnSpMk id="20" creationId="{89F6157E-63C5-932E-AFE0-08E174FC47B1}"/>
          </ac:cxnSpMkLst>
        </pc:cxnChg>
        <pc:cxnChg chg="add mod">
          <ac:chgData name="Daehoon Kim" userId="c43fbc5f-d6e9-4639-bbd8-c46fded56385" providerId="ADAL" clId="{6E25B32A-703C-8A46-BAC8-8F34DE0AC9F8}" dt="2022-12-04T07:20:31.455" v="2328" actId="1076"/>
          <ac:cxnSpMkLst>
            <pc:docMk/>
            <pc:sldMk cId="3157903424" sldId="358"/>
            <ac:cxnSpMk id="22" creationId="{EE4B594F-DA9E-D2BE-0D19-4458E7CD98BC}"/>
          </ac:cxnSpMkLst>
        </pc:cxnChg>
        <pc:cxnChg chg="add mod">
          <ac:chgData name="Daehoon Kim" userId="c43fbc5f-d6e9-4639-bbd8-c46fded56385" providerId="ADAL" clId="{6E25B32A-703C-8A46-BAC8-8F34DE0AC9F8}" dt="2022-12-04T07:20:31.455" v="2328" actId="1076"/>
          <ac:cxnSpMkLst>
            <pc:docMk/>
            <pc:sldMk cId="3157903424" sldId="358"/>
            <ac:cxnSpMk id="24" creationId="{2F82C70B-B63C-420E-4107-E7756918D8C8}"/>
          </ac:cxnSpMkLst>
        </pc:cxnChg>
        <pc:cxnChg chg="add mod">
          <ac:chgData name="Daehoon Kim" userId="c43fbc5f-d6e9-4639-bbd8-c46fded56385" providerId="ADAL" clId="{6E25B32A-703C-8A46-BAC8-8F34DE0AC9F8}" dt="2022-12-04T07:20:31.455" v="2328" actId="1076"/>
          <ac:cxnSpMkLst>
            <pc:docMk/>
            <pc:sldMk cId="3157903424" sldId="358"/>
            <ac:cxnSpMk id="26" creationId="{21B5C759-52D6-627D-937D-BC7B64F36961}"/>
          </ac:cxnSpMkLst>
        </pc:cxnChg>
        <pc:cxnChg chg="add mod">
          <ac:chgData name="Daehoon Kim" userId="c43fbc5f-d6e9-4639-bbd8-c46fded56385" providerId="ADAL" clId="{6E25B32A-703C-8A46-BAC8-8F34DE0AC9F8}" dt="2022-12-04T09:29:18.080" v="6445" actId="1076"/>
          <ac:cxnSpMkLst>
            <pc:docMk/>
            <pc:sldMk cId="3157903424" sldId="358"/>
            <ac:cxnSpMk id="33" creationId="{A38036AB-35FA-485E-2BEC-2D0033AFCE81}"/>
          </ac:cxnSpMkLst>
        </pc:cxnChg>
        <pc:cxnChg chg="add mod">
          <ac:chgData name="Daehoon Kim" userId="c43fbc5f-d6e9-4639-bbd8-c46fded56385" providerId="ADAL" clId="{6E25B32A-703C-8A46-BAC8-8F34DE0AC9F8}" dt="2022-12-04T10:19:05.075" v="6943" actId="1076"/>
          <ac:cxnSpMkLst>
            <pc:docMk/>
            <pc:sldMk cId="3157903424" sldId="358"/>
            <ac:cxnSpMk id="34" creationId="{7A302430-4544-4758-B5DF-D2B599CD2741}"/>
          </ac:cxnSpMkLst>
        </pc:cxnChg>
      </pc:sldChg>
      <pc:sldChg chg="modSp add del mod">
        <pc:chgData name="Daehoon Kim" userId="c43fbc5f-d6e9-4639-bbd8-c46fded56385" providerId="ADAL" clId="{6E25B32A-703C-8A46-BAC8-8F34DE0AC9F8}" dt="2022-12-04T07:05:04.446" v="1671" actId="2696"/>
        <pc:sldMkLst>
          <pc:docMk/>
          <pc:sldMk cId="3086814763" sldId="359"/>
        </pc:sldMkLst>
        <pc:spChg chg="mod">
          <ac:chgData name="Daehoon Kim" userId="c43fbc5f-d6e9-4639-bbd8-c46fded56385" providerId="ADAL" clId="{6E25B32A-703C-8A46-BAC8-8F34DE0AC9F8}" dt="2022-12-04T07:04:47.978" v="1669" actId="20577"/>
          <ac:spMkLst>
            <pc:docMk/>
            <pc:sldMk cId="3086814763" sldId="359"/>
            <ac:spMk id="4" creationId="{51F9C131-EA48-4CBC-96F1-9DD726C7F567}"/>
          </ac:spMkLst>
        </pc:spChg>
      </pc:sldChg>
      <pc:sldChg chg="addSp delSp modSp add mod ord">
        <pc:chgData name="Daehoon Kim" userId="c43fbc5f-d6e9-4639-bbd8-c46fded56385" providerId="ADAL" clId="{6E25B32A-703C-8A46-BAC8-8F34DE0AC9F8}" dt="2022-12-04T10:13:23.929" v="6842" actId="1076"/>
        <pc:sldMkLst>
          <pc:docMk/>
          <pc:sldMk cId="2137802138" sldId="360"/>
        </pc:sldMkLst>
        <pc:spChg chg="mod">
          <ac:chgData name="Daehoon Kim" userId="c43fbc5f-d6e9-4639-bbd8-c46fded56385" providerId="ADAL" clId="{6E25B32A-703C-8A46-BAC8-8F34DE0AC9F8}" dt="2022-12-04T10:13:13.461" v="6841" actId="20577"/>
          <ac:spMkLst>
            <pc:docMk/>
            <pc:sldMk cId="2137802138" sldId="360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07:06:11.405" v="1778" actId="20577"/>
          <ac:spMkLst>
            <pc:docMk/>
            <pc:sldMk cId="2137802138" sldId="360"/>
            <ac:spMk id="4" creationId="{51F9C131-EA48-4CBC-96F1-9DD726C7F567}"/>
          </ac:spMkLst>
        </pc:spChg>
        <pc:spChg chg="mod">
          <ac:chgData name="Daehoon Kim" userId="c43fbc5f-d6e9-4639-bbd8-c46fded56385" providerId="ADAL" clId="{6E25B32A-703C-8A46-BAC8-8F34DE0AC9F8}" dt="2022-12-04T07:14:44.845" v="2232" actId="20577"/>
          <ac:spMkLst>
            <pc:docMk/>
            <pc:sldMk cId="2137802138" sldId="360"/>
            <ac:spMk id="7" creationId="{AB10C737-0E80-2495-342F-E2F570D94896}"/>
          </ac:spMkLst>
        </pc:spChg>
        <pc:picChg chg="del">
          <ac:chgData name="Daehoon Kim" userId="c43fbc5f-d6e9-4639-bbd8-c46fded56385" providerId="ADAL" clId="{6E25B32A-703C-8A46-BAC8-8F34DE0AC9F8}" dt="2022-12-04T07:11:11.447" v="1914" actId="478"/>
          <ac:picMkLst>
            <pc:docMk/>
            <pc:sldMk cId="2137802138" sldId="360"/>
            <ac:picMk id="2" creationId="{ADBC2604-1112-B94C-28DA-C6DCF6EAC970}"/>
          </ac:picMkLst>
        </pc:picChg>
        <pc:picChg chg="add mod">
          <ac:chgData name="Daehoon Kim" userId="c43fbc5f-d6e9-4639-bbd8-c46fded56385" providerId="ADAL" clId="{6E25B32A-703C-8A46-BAC8-8F34DE0AC9F8}" dt="2022-12-04T10:13:23.929" v="6842" actId="1076"/>
          <ac:picMkLst>
            <pc:docMk/>
            <pc:sldMk cId="2137802138" sldId="360"/>
            <ac:picMk id="6" creationId="{AA98F4BA-9D4B-744C-AA23-8976071A304A}"/>
          </ac:picMkLst>
        </pc:picChg>
      </pc:sldChg>
      <pc:sldChg chg="addSp delSp modSp add mod">
        <pc:chgData name="Daehoon Kim" userId="c43fbc5f-d6e9-4639-bbd8-c46fded56385" providerId="ADAL" clId="{6E25B32A-703C-8A46-BAC8-8F34DE0AC9F8}" dt="2022-12-04T07:37:15.025" v="2642" actId="20577"/>
        <pc:sldMkLst>
          <pc:docMk/>
          <pc:sldMk cId="30586200" sldId="361"/>
        </pc:sldMkLst>
        <pc:spChg chg="add del">
          <ac:chgData name="Daehoon Kim" userId="c43fbc5f-d6e9-4639-bbd8-c46fded56385" providerId="ADAL" clId="{6E25B32A-703C-8A46-BAC8-8F34DE0AC9F8}" dt="2022-12-04T07:32:11.866" v="2459" actId="22"/>
          <ac:spMkLst>
            <pc:docMk/>
            <pc:sldMk cId="30586200" sldId="361"/>
            <ac:spMk id="3" creationId="{A9E811E8-6FC6-4398-AFF4-58BB3A668B34}"/>
          </ac:spMkLst>
        </pc:spChg>
        <pc:spChg chg="mod">
          <ac:chgData name="Daehoon Kim" userId="c43fbc5f-d6e9-4639-bbd8-c46fded56385" providerId="ADAL" clId="{6E25B32A-703C-8A46-BAC8-8F34DE0AC9F8}" dt="2022-12-04T07:37:15.025" v="2642" actId="20577"/>
          <ac:spMkLst>
            <pc:docMk/>
            <pc:sldMk cId="30586200" sldId="361"/>
            <ac:spMk id="4" creationId="{51F9C131-EA48-4CBC-96F1-9DD726C7F567}"/>
          </ac:spMkLst>
        </pc:spChg>
        <pc:spChg chg="mod">
          <ac:chgData name="Daehoon Kim" userId="c43fbc5f-d6e9-4639-bbd8-c46fded56385" providerId="ADAL" clId="{6E25B32A-703C-8A46-BAC8-8F34DE0AC9F8}" dt="2022-12-04T07:34:24.744" v="2572" actId="1076"/>
          <ac:spMkLst>
            <pc:docMk/>
            <pc:sldMk cId="30586200" sldId="361"/>
            <ac:spMk id="7" creationId="{AB10C737-0E80-2495-342F-E2F570D94896}"/>
          </ac:spMkLst>
        </pc:spChg>
        <pc:spChg chg="add mod">
          <ac:chgData name="Daehoon Kim" userId="c43fbc5f-d6e9-4639-bbd8-c46fded56385" providerId="ADAL" clId="{6E25B32A-703C-8A46-BAC8-8F34DE0AC9F8}" dt="2022-12-04T07:36:00.560" v="2616" actId="20577"/>
          <ac:spMkLst>
            <pc:docMk/>
            <pc:sldMk cId="30586200" sldId="361"/>
            <ac:spMk id="12" creationId="{3B2C44EA-8BDF-C550-3B67-690BC04F3E9E}"/>
          </ac:spMkLst>
        </pc:spChg>
        <pc:graphicFrameChg chg="add del mod">
          <ac:chgData name="Daehoon Kim" userId="c43fbc5f-d6e9-4639-bbd8-c46fded56385" providerId="ADAL" clId="{6E25B32A-703C-8A46-BAC8-8F34DE0AC9F8}" dt="2022-12-04T07:32:57.294" v="2462"/>
          <ac:graphicFrameMkLst>
            <pc:docMk/>
            <pc:sldMk cId="30586200" sldId="361"/>
            <ac:graphicFrameMk id="8" creationId="{E018EE92-3C68-6F6A-3EFC-28F159547AB7}"/>
          </ac:graphicFrameMkLst>
        </pc:graphicFrameChg>
        <pc:graphicFrameChg chg="add mod">
          <ac:chgData name="Daehoon Kim" userId="c43fbc5f-d6e9-4639-bbd8-c46fded56385" providerId="ADAL" clId="{6E25B32A-703C-8A46-BAC8-8F34DE0AC9F8}" dt="2022-12-04T07:35:42.102" v="2613" actId="14100"/>
          <ac:graphicFrameMkLst>
            <pc:docMk/>
            <pc:sldMk cId="30586200" sldId="361"/>
            <ac:graphicFrameMk id="11" creationId="{BB20E16B-8EDF-A23B-3418-EE809BB69BAA}"/>
          </ac:graphicFrameMkLst>
        </pc:graphicFrameChg>
        <pc:picChg chg="del">
          <ac:chgData name="Daehoon Kim" userId="c43fbc5f-d6e9-4639-bbd8-c46fded56385" providerId="ADAL" clId="{6E25B32A-703C-8A46-BAC8-8F34DE0AC9F8}" dt="2022-12-04T07:32:10.982" v="2457" actId="478"/>
          <ac:picMkLst>
            <pc:docMk/>
            <pc:sldMk cId="30586200" sldId="361"/>
            <ac:picMk id="6" creationId="{996F1240-B0A2-41DE-BCE1-72EA10A67893}"/>
          </ac:picMkLst>
        </pc:picChg>
        <pc:picChg chg="del">
          <ac:chgData name="Daehoon Kim" userId="c43fbc5f-d6e9-4639-bbd8-c46fded56385" providerId="ADAL" clId="{6E25B32A-703C-8A46-BAC8-8F34DE0AC9F8}" dt="2022-12-04T07:32:09.542" v="2456" actId="478"/>
          <ac:picMkLst>
            <pc:docMk/>
            <pc:sldMk cId="30586200" sldId="361"/>
            <ac:picMk id="28" creationId="{96DAA9BE-332D-7EFE-953B-369689E9AB37}"/>
          </ac:picMkLst>
        </pc:pic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9" creationId="{7A23CB8D-C511-E03E-98FF-A27C816B6D88}"/>
          </ac:cxnSpMkLst>
        </pc:cxn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10" creationId="{3F9144A4-30BF-F4A9-11FD-6D074CAC0481}"/>
          </ac:cxnSpMkLst>
        </pc:cxnChg>
        <pc:cxnChg chg="add mod">
          <ac:chgData name="Daehoon Kim" userId="c43fbc5f-d6e9-4639-bbd8-c46fded56385" providerId="ADAL" clId="{6E25B32A-703C-8A46-BAC8-8F34DE0AC9F8}" dt="2022-12-04T07:36:19.497" v="2626" actId="692"/>
          <ac:cxnSpMkLst>
            <pc:docMk/>
            <pc:sldMk cId="30586200" sldId="361"/>
            <ac:cxnSpMk id="14" creationId="{4DB518BB-6FA7-7730-67A9-AB26ED21C6C1}"/>
          </ac:cxnSpMkLst>
        </pc:cxn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15" creationId="{663607DC-85E8-2F72-917A-FF7530D3D888}"/>
          </ac:cxnSpMkLst>
        </pc:cxn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16" creationId="{821CDF8B-4CE6-B450-9F3D-063AEE2BC2B8}"/>
          </ac:cxnSpMkLst>
        </pc:cxn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20" creationId="{89F6157E-63C5-932E-AFE0-08E174FC47B1}"/>
          </ac:cxnSpMkLst>
        </pc:cxn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22" creationId="{EE4B594F-DA9E-D2BE-0D19-4458E7CD98BC}"/>
          </ac:cxnSpMkLst>
        </pc:cxn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24" creationId="{2F82C70B-B63C-420E-4107-E7756918D8C8}"/>
          </ac:cxnSpMkLst>
        </pc:cxnChg>
        <pc:cxnChg chg="del">
          <ac:chgData name="Daehoon Kim" userId="c43fbc5f-d6e9-4639-bbd8-c46fded56385" providerId="ADAL" clId="{6E25B32A-703C-8A46-BAC8-8F34DE0AC9F8}" dt="2022-12-04T07:32:14.600" v="2460" actId="478"/>
          <ac:cxnSpMkLst>
            <pc:docMk/>
            <pc:sldMk cId="30586200" sldId="361"/>
            <ac:cxnSpMk id="26" creationId="{21B5C759-52D6-627D-937D-BC7B64F36961}"/>
          </ac:cxnSpMkLst>
        </pc:cxnChg>
      </pc:sldChg>
      <pc:sldChg chg="addSp delSp modSp add mod">
        <pc:chgData name="Daehoon Kim" userId="c43fbc5f-d6e9-4639-bbd8-c46fded56385" providerId="ADAL" clId="{6E25B32A-703C-8A46-BAC8-8F34DE0AC9F8}" dt="2022-12-04T07:56:10.349" v="2944" actId="20577"/>
        <pc:sldMkLst>
          <pc:docMk/>
          <pc:sldMk cId="2055885387" sldId="362"/>
        </pc:sldMkLst>
        <pc:spChg chg="add mod">
          <ac:chgData name="Daehoon Kim" userId="c43fbc5f-d6e9-4639-bbd8-c46fded56385" providerId="ADAL" clId="{6E25B32A-703C-8A46-BAC8-8F34DE0AC9F8}" dt="2022-12-04T07:47:26.561" v="2836" actId="1076"/>
          <ac:spMkLst>
            <pc:docMk/>
            <pc:sldMk cId="2055885387" sldId="362"/>
            <ac:spMk id="3" creationId="{14F1C17D-0D59-857D-2CC6-D194184B50BD}"/>
          </ac:spMkLst>
        </pc:spChg>
        <pc:spChg chg="mod">
          <ac:chgData name="Daehoon Kim" userId="c43fbc5f-d6e9-4639-bbd8-c46fded56385" providerId="ADAL" clId="{6E25B32A-703C-8A46-BAC8-8F34DE0AC9F8}" dt="2022-12-04T07:56:10.349" v="2944" actId="20577"/>
          <ac:spMkLst>
            <pc:docMk/>
            <pc:sldMk cId="2055885387" sldId="362"/>
            <ac:spMk id="4" creationId="{51F9C131-EA48-4CBC-96F1-9DD726C7F567}"/>
          </ac:spMkLst>
        </pc:spChg>
        <pc:spChg chg="add mod">
          <ac:chgData name="Daehoon Kim" userId="c43fbc5f-d6e9-4639-bbd8-c46fded56385" providerId="ADAL" clId="{6E25B32A-703C-8A46-BAC8-8F34DE0AC9F8}" dt="2022-12-04T07:47:26.561" v="2836" actId="1076"/>
          <ac:spMkLst>
            <pc:docMk/>
            <pc:sldMk cId="2055885387" sldId="362"/>
            <ac:spMk id="6" creationId="{FBCCC6BB-00E7-CF13-F292-68AE09F2396E}"/>
          </ac:spMkLst>
        </pc:spChg>
        <pc:spChg chg="del">
          <ac:chgData name="Daehoon Kim" userId="c43fbc5f-d6e9-4639-bbd8-c46fded56385" providerId="ADAL" clId="{6E25B32A-703C-8A46-BAC8-8F34DE0AC9F8}" dt="2022-12-04T07:47:28.112" v="2837" actId="478"/>
          <ac:spMkLst>
            <pc:docMk/>
            <pc:sldMk cId="2055885387" sldId="362"/>
            <ac:spMk id="7" creationId="{AB10C737-0E80-2495-342F-E2F570D94896}"/>
          </ac:spMkLst>
        </pc:spChg>
        <pc:spChg chg="add mod">
          <ac:chgData name="Daehoon Kim" userId="c43fbc5f-d6e9-4639-bbd8-c46fded56385" providerId="ADAL" clId="{6E25B32A-703C-8A46-BAC8-8F34DE0AC9F8}" dt="2022-12-04T07:51:13.111" v="2937" actId="20577"/>
          <ac:spMkLst>
            <pc:docMk/>
            <pc:sldMk cId="2055885387" sldId="362"/>
            <ac:spMk id="9" creationId="{06849307-B0F9-2394-071A-9826F14F7F57}"/>
          </ac:spMkLst>
        </pc:spChg>
        <pc:spChg chg="del">
          <ac:chgData name="Daehoon Kim" userId="c43fbc5f-d6e9-4639-bbd8-c46fded56385" providerId="ADAL" clId="{6E25B32A-703C-8A46-BAC8-8F34DE0AC9F8}" dt="2022-12-04T07:44:23.279" v="2661" actId="478"/>
          <ac:spMkLst>
            <pc:docMk/>
            <pc:sldMk cId="2055885387" sldId="362"/>
            <ac:spMk id="12" creationId="{3B2C44EA-8BDF-C550-3B67-690BC04F3E9E}"/>
          </ac:spMkLst>
        </pc:spChg>
        <pc:graphicFrameChg chg="del">
          <ac:chgData name="Daehoon Kim" userId="c43fbc5f-d6e9-4639-bbd8-c46fded56385" providerId="ADAL" clId="{6E25B32A-703C-8A46-BAC8-8F34DE0AC9F8}" dt="2022-12-04T07:44:23.279" v="2661" actId="478"/>
          <ac:graphicFrameMkLst>
            <pc:docMk/>
            <pc:sldMk cId="2055885387" sldId="362"/>
            <ac:graphicFrameMk id="11" creationId="{BB20E16B-8EDF-A23B-3418-EE809BB69BAA}"/>
          </ac:graphicFrameMkLst>
        </pc:graphicFrameChg>
        <pc:picChg chg="add mod">
          <ac:chgData name="Daehoon Kim" userId="c43fbc5f-d6e9-4639-bbd8-c46fded56385" providerId="ADAL" clId="{6E25B32A-703C-8A46-BAC8-8F34DE0AC9F8}" dt="2022-12-04T07:47:26.561" v="2836" actId="1076"/>
          <ac:picMkLst>
            <pc:docMk/>
            <pc:sldMk cId="2055885387" sldId="362"/>
            <ac:picMk id="2" creationId="{A5A7DEE6-04C9-847B-3582-744667490EA4}"/>
          </ac:picMkLst>
        </pc:picChg>
        <pc:cxnChg chg="del">
          <ac:chgData name="Daehoon Kim" userId="c43fbc5f-d6e9-4639-bbd8-c46fded56385" providerId="ADAL" clId="{6E25B32A-703C-8A46-BAC8-8F34DE0AC9F8}" dt="2022-12-04T07:44:23.279" v="2661" actId="478"/>
          <ac:cxnSpMkLst>
            <pc:docMk/>
            <pc:sldMk cId="2055885387" sldId="362"/>
            <ac:cxnSpMk id="14" creationId="{4DB518BB-6FA7-7730-67A9-AB26ED21C6C1}"/>
          </ac:cxnSpMkLst>
        </pc:cxnChg>
      </pc:sldChg>
      <pc:sldChg chg="addSp delSp modSp add mod">
        <pc:chgData name="Daehoon Kim" userId="c43fbc5f-d6e9-4639-bbd8-c46fded56385" providerId="ADAL" clId="{6E25B32A-703C-8A46-BAC8-8F34DE0AC9F8}" dt="2022-12-04T08:01:11.738" v="2969" actId="207"/>
        <pc:sldMkLst>
          <pc:docMk/>
          <pc:sldMk cId="1696303171" sldId="363"/>
        </pc:sldMkLst>
        <pc:spChg chg="add del">
          <ac:chgData name="Daehoon Kim" userId="c43fbc5f-d6e9-4639-bbd8-c46fded56385" providerId="ADAL" clId="{6E25B32A-703C-8A46-BAC8-8F34DE0AC9F8}" dt="2022-12-04T08:00:09.957" v="2952" actId="478"/>
          <ac:spMkLst>
            <pc:docMk/>
            <pc:sldMk cId="1696303171" sldId="363"/>
            <ac:spMk id="3" creationId="{14F1C17D-0D59-857D-2CC6-D194184B50BD}"/>
          </ac:spMkLst>
        </pc:spChg>
        <pc:spChg chg="mod">
          <ac:chgData name="Daehoon Kim" userId="c43fbc5f-d6e9-4639-bbd8-c46fded56385" providerId="ADAL" clId="{6E25B32A-703C-8A46-BAC8-8F34DE0AC9F8}" dt="2022-12-04T07:56:15.232" v="2949" actId="20577"/>
          <ac:spMkLst>
            <pc:docMk/>
            <pc:sldMk cId="1696303171" sldId="363"/>
            <ac:spMk id="4" creationId="{51F9C131-EA48-4CBC-96F1-9DD726C7F567}"/>
          </ac:spMkLst>
        </pc:spChg>
        <pc:spChg chg="add del">
          <ac:chgData name="Daehoon Kim" userId="c43fbc5f-d6e9-4639-bbd8-c46fded56385" providerId="ADAL" clId="{6E25B32A-703C-8A46-BAC8-8F34DE0AC9F8}" dt="2022-12-04T08:00:06.589" v="2951" actId="478"/>
          <ac:spMkLst>
            <pc:docMk/>
            <pc:sldMk cId="1696303171" sldId="363"/>
            <ac:spMk id="5" creationId="{E87D7571-E475-4CA4-AF5D-4BABC9BCB80B}"/>
          </ac:spMkLst>
        </pc:spChg>
        <pc:spChg chg="add del">
          <ac:chgData name="Daehoon Kim" userId="c43fbc5f-d6e9-4639-bbd8-c46fded56385" providerId="ADAL" clId="{6E25B32A-703C-8A46-BAC8-8F34DE0AC9F8}" dt="2022-12-04T08:00:09.957" v="2952" actId="478"/>
          <ac:spMkLst>
            <pc:docMk/>
            <pc:sldMk cId="1696303171" sldId="363"/>
            <ac:spMk id="6" creationId="{FBCCC6BB-00E7-CF13-F292-68AE09F2396E}"/>
          </ac:spMkLst>
        </pc:spChg>
        <pc:spChg chg="add mod">
          <ac:chgData name="Daehoon Kim" userId="c43fbc5f-d6e9-4639-bbd8-c46fded56385" providerId="ADAL" clId="{6E25B32A-703C-8A46-BAC8-8F34DE0AC9F8}" dt="2022-12-04T08:00:37.557" v="2963" actId="1076"/>
          <ac:spMkLst>
            <pc:docMk/>
            <pc:sldMk cId="1696303171" sldId="363"/>
            <ac:spMk id="7" creationId="{54307550-AF49-3D9B-7FB5-56335EA7C6C2}"/>
          </ac:spMkLst>
        </pc:spChg>
        <pc:spChg chg="add del">
          <ac:chgData name="Daehoon Kim" userId="c43fbc5f-d6e9-4639-bbd8-c46fded56385" providerId="ADAL" clId="{6E25B32A-703C-8A46-BAC8-8F34DE0AC9F8}" dt="2022-12-04T08:00:09.957" v="2952" actId="478"/>
          <ac:spMkLst>
            <pc:docMk/>
            <pc:sldMk cId="1696303171" sldId="363"/>
            <ac:spMk id="9" creationId="{06849307-B0F9-2394-071A-9826F14F7F57}"/>
          </ac:spMkLst>
        </pc:spChg>
        <pc:spChg chg="add mod">
          <ac:chgData name="Daehoon Kim" userId="c43fbc5f-d6e9-4639-bbd8-c46fded56385" providerId="ADAL" clId="{6E25B32A-703C-8A46-BAC8-8F34DE0AC9F8}" dt="2022-12-04T08:00:42.476" v="2964" actId="1076"/>
          <ac:spMkLst>
            <pc:docMk/>
            <pc:sldMk cId="1696303171" sldId="363"/>
            <ac:spMk id="10" creationId="{7FE643B0-7A4B-E890-0059-237990FF4A99}"/>
          </ac:spMkLst>
        </pc:spChg>
        <pc:spChg chg="add mod">
          <ac:chgData name="Daehoon Kim" userId="c43fbc5f-d6e9-4639-bbd8-c46fded56385" providerId="ADAL" clId="{6E25B32A-703C-8A46-BAC8-8F34DE0AC9F8}" dt="2022-12-04T08:01:11.738" v="2969" actId="207"/>
          <ac:spMkLst>
            <pc:docMk/>
            <pc:sldMk cId="1696303171" sldId="363"/>
            <ac:spMk id="11" creationId="{2F5280B7-968A-3F8A-8613-6990F2E50131}"/>
          </ac:spMkLst>
        </pc:spChg>
        <pc:picChg chg="add del">
          <ac:chgData name="Daehoon Kim" userId="c43fbc5f-d6e9-4639-bbd8-c46fded56385" providerId="ADAL" clId="{6E25B32A-703C-8A46-BAC8-8F34DE0AC9F8}" dt="2022-12-04T08:00:09.957" v="2952" actId="478"/>
          <ac:picMkLst>
            <pc:docMk/>
            <pc:sldMk cId="1696303171" sldId="363"/>
            <ac:picMk id="2" creationId="{A5A7DEE6-04C9-847B-3582-744667490EA4}"/>
          </ac:picMkLst>
        </pc:picChg>
        <pc:picChg chg="add mod">
          <ac:chgData name="Daehoon Kim" userId="c43fbc5f-d6e9-4639-bbd8-c46fded56385" providerId="ADAL" clId="{6E25B32A-703C-8A46-BAC8-8F34DE0AC9F8}" dt="2022-12-04T08:00:18.804" v="2956" actId="1076"/>
          <ac:picMkLst>
            <pc:docMk/>
            <pc:sldMk cId="1696303171" sldId="363"/>
            <ac:picMk id="8" creationId="{4416A9BC-5373-C00E-96BB-9F279AD645F9}"/>
          </ac:picMkLst>
        </pc:picChg>
      </pc:sldChg>
      <pc:sldChg chg="addSp delSp modSp add mod">
        <pc:chgData name="Daehoon Kim" userId="c43fbc5f-d6e9-4639-bbd8-c46fded56385" providerId="ADAL" clId="{6E25B32A-703C-8A46-BAC8-8F34DE0AC9F8}" dt="2022-12-04T10:20:31.772" v="6945" actId="20577"/>
        <pc:sldMkLst>
          <pc:docMk/>
          <pc:sldMk cId="1259559935" sldId="364"/>
        </pc:sldMkLst>
        <pc:spChg chg="add del mod">
          <ac:chgData name="Daehoon Kim" userId="c43fbc5f-d6e9-4639-bbd8-c46fded56385" providerId="ADAL" clId="{6E25B32A-703C-8A46-BAC8-8F34DE0AC9F8}" dt="2022-12-04T08:07:50.531" v="2992" actId="478"/>
          <ac:spMkLst>
            <pc:docMk/>
            <pc:sldMk cId="1259559935" sldId="364"/>
            <ac:spMk id="2" creationId="{45AEB508-3F53-5660-CA2D-2BC5E26C8BEC}"/>
          </ac:spMkLst>
        </pc:spChg>
        <pc:spChg chg="add del mod">
          <ac:chgData name="Daehoon Kim" userId="c43fbc5f-d6e9-4639-bbd8-c46fded56385" providerId="ADAL" clId="{6E25B32A-703C-8A46-BAC8-8F34DE0AC9F8}" dt="2022-12-04T08:07:53.856" v="2994" actId="478"/>
          <ac:spMkLst>
            <pc:docMk/>
            <pc:sldMk cId="1259559935" sldId="364"/>
            <ac:spMk id="3" creationId="{B3742E77-885E-8E59-562F-0CA25BC9A123}"/>
          </ac:spMkLst>
        </pc:spChg>
        <pc:spChg chg="mod">
          <ac:chgData name="Daehoon Kim" userId="c43fbc5f-d6e9-4639-bbd8-c46fded56385" providerId="ADAL" clId="{6E25B32A-703C-8A46-BAC8-8F34DE0AC9F8}" dt="2022-12-04T08:07:45.682" v="2989" actId="20577"/>
          <ac:spMkLst>
            <pc:docMk/>
            <pc:sldMk cId="1259559935" sldId="364"/>
            <ac:spMk id="4" creationId="{51F9C131-EA48-4CBC-96F1-9DD726C7F567}"/>
          </ac:spMkLst>
        </pc:spChg>
        <pc:spChg chg="add del mod">
          <ac:chgData name="Daehoon Kim" userId="c43fbc5f-d6e9-4639-bbd8-c46fded56385" providerId="ADAL" clId="{6E25B32A-703C-8A46-BAC8-8F34DE0AC9F8}" dt="2022-12-04T08:07:57.373" v="2996" actId="478"/>
          <ac:spMkLst>
            <pc:docMk/>
            <pc:sldMk cId="1259559935" sldId="364"/>
            <ac:spMk id="6" creationId="{7B44BCCC-BA3B-F5B7-3FA5-9B7F378D496F}"/>
          </ac:spMkLst>
        </pc:spChg>
        <pc:spChg chg="add del mod">
          <ac:chgData name="Daehoon Kim" userId="c43fbc5f-d6e9-4639-bbd8-c46fded56385" providerId="ADAL" clId="{6E25B32A-703C-8A46-BAC8-8F34DE0AC9F8}" dt="2022-12-04T08:08:00.373" v="2998" actId="478"/>
          <ac:spMkLst>
            <pc:docMk/>
            <pc:sldMk cId="1259559935" sldId="364"/>
            <ac:spMk id="7" creationId="{54307550-AF49-3D9B-7FB5-56335EA7C6C2}"/>
          </ac:spMkLst>
        </pc:spChg>
        <pc:spChg chg="add mod">
          <ac:chgData name="Daehoon Kim" userId="c43fbc5f-d6e9-4639-bbd8-c46fded56385" providerId="ADAL" clId="{6E25B32A-703C-8A46-BAC8-8F34DE0AC9F8}" dt="2022-12-04T08:12:08.203" v="3101" actId="20577"/>
          <ac:spMkLst>
            <pc:docMk/>
            <pc:sldMk cId="1259559935" sldId="364"/>
            <ac:spMk id="9" creationId="{4798979D-D0F0-BCA6-E216-6CAD0BA9D7DA}"/>
          </ac:spMkLst>
        </pc:spChg>
        <pc:spChg chg="del">
          <ac:chgData name="Daehoon Kim" userId="c43fbc5f-d6e9-4639-bbd8-c46fded56385" providerId="ADAL" clId="{6E25B32A-703C-8A46-BAC8-8F34DE0AC9F8}" dt="2022-12-04T08:08:15.870" v="3001" actId="478"/>
          <ac:spMkLst>
            <pc:docMk/>
            <pc:sldMk cId="1259559935" sldId="364"/>
            <ac:spMk id="10" creationId="{7FE643B0-7A4B-E890-0059-237990FF4A99}"/>
          </ac:spMkLst>
        </pc:spChg>
        <pc:spChg chg="add mod">
          <ac:chgData name="Daehoon Kim" userId="c43fbc5f-d6e9-4639-bbd8-c46fded56385" providerId="ADAL" clId="{6E25B32A-703C-8A46-BAC8-8F34DE0AC9F8}" dt="2022-12-04T08:29:23.774" v="3786" actId="20577"/>
          <ac:spMkLst>
            <pc:docMk/>
            <pc:sldMk cId="1259559935" sldId="364"/>
            <ac:spMk id="12" creationId="{4EDF5EC1-5763-C0F2-4D09-B31ECB69138F}"/>
          </ac:spMkLst>
        </pc:spChg>
        <pc:spChg chg="add mod">
          <ac:chgData name="Daehoon Kim" userId="c43fbc5f-d6e9-4639-bbd8-c46fded56385" providerId="ADAL" clId="{6E25B32A-703C-8A46-BAC8-8F34DE0AC9F8}" dt="2022-12-04T08:08:13.865" v="3000" actId="1076"/>
          <ac:spMkLst>
            <pc:docMk/>
            <pc:sldMk cId="1259559935" sldId="364"/>
            <ac:spMk id="13" creationId="{89C6155F-C3E1-571B-B9E1-6227EF78411F}"/>
          </ac:spMkLst>
        </pc:spChg>
        <pc:spChg chg="add mod">
          <ac:chgData name="Daehoon Kim" userId="c43fbc5f-d6e9-4639-bbd8-c46fded56385" providerId="ADAL" clId="{6E25B32A-703C-8A46-BAC8-8F34DE0AC9F8}" dt="2022-12-04T10:20:31.772" v="6945" actId="20577"/>
          <ac:spMkLst>
            <pc:docMk/>
            <pc:sldMk cId="1259559935" sldId="364"/>
            <ac:spMk id="14" creationId="{B8F3562A-1A99-F6FD-B81B-D3570F5E85B5}"/>
          </ac:spMkLst>
        </pc:spChg>
        <pc:spChg chg="add del mod">
          <ac:chgData name="Daehoon Kim" userId="c43fbc5f-d6e9-4639-bbd8-c46fded56385" providerId="ADAL" clId="{6E25B32A-703C-8A46-BAC8-8F34DE0AC9F8}" dt="2022-12-04T08:09:57.774" v="3085"/>
          <ac:spMkLst>
            <pc:docMk/>
            <pc:sldMk cId="1259559935" sldId="364"/>
            <ac:spMk id="15" creationId="{7F51A716-C79D-CDB4-9F60-57153AC56BE5}"/>
          </ac:spMkLst>
        </pc:spChg>
        <pc:spChg chg="add del mod">
          <ac:chgData name="Daehoon Kim" userId="c43fbc5f-d6e9-4639-bbd8-c46fded56385" providerId="ADAL" clId="{6E25B32A-703C-8A46-BAC8-8F34DE0AC9F8}" dt="2022-12-04T08:10:34.106" v="3087" actId="478"/>
          <ac:spMkLst>
            <pc:docMk/>
            <pc:sldMk cId="1259559935" sldId="364"/>
            <ac:spMk id="16" creationId="{ADEAC70D-5187-45FE-9C66-50D3FBE9F8E7}"/>
          </ac:spMkLst>
        </pc:spChg>
        <pc:spChg chg="add mod">
          <ac:chgData name="Daehoon Kim" userId="c43fbc5f-d6e9-4639-bbd8-c46fded56385" providerId="ADAL" clId="{6E25B32A-703C-8A46-BAC8-8F34DE0AC9F8}" dt="2022-12-04T08:12:51.507" v="3151" actId="20577"/>
          <ac:spMkLst>
            <pc:docMk/>
            <pc:sldMk cId="1259559935" sldId="364"/>
            <ac:spMk id="19" creationId="{6A376A6B-CBF2-350A-B4FC-76EBBB4DF3CC}"/>
          </ac:spMkLst>
        </pc:spChg>
        <pc:picChg chg="del">
          <ac:chgData name="Daehoon Kim" userId="c43fbc5f-d6e9-4639-bbd8-c46fded56385" providerId="ADAL" clId="{6E25B32A-703C-8A46-BAC8-8F34DE0AC9F8}" dt="2022-12-04T08:07:47.600" v="2990" actId="478"/>
          <ac:picMkLst>
            <pc:docMk/>
            <pc:sldMk cId="1259559935" sldId="364"/>
            <ac:picMk id="8" creationId="{4416A9BC-5373-C00E-96BB-9F279AD645F9}"/>
          </ac:picMkLst>
        </pc:picChg>
        <pc:picChg chg="add mod">
          <ac:chgData name="Daehoon Kim" userId="c43fbc5f-d6e9-4639-bbd8-c46fded56385" providerId="ADAL" clId="{6E25B32A-703C-8A46-BAC8-8F34DE0AC9F8}" dt="2022-12-04T08:10:42.410" v="3092" actId="1076"/>
          <ac:picMkLst>
            <pc:docMk/>
            <pc:sldMk cId="1259559935" sldId="364"/>
            <ac:picMk id="17" creationId="{1F43C840-BAB1-2A0E-F4AB-633F17F2F640}"/>
          </ac:picMkLst>
        </pc:picChg>
        <pc:picChg chg="add mod">
          <ac:chgData name="Daehoon Kim" userId="c43fbc5f-d6e9-4639-bbd8-c46fded56385" providerId="ADAL" clId="{6E25B32A-703C-8A46-BAC8-8F34DE0AC9F8}" dt="2022-12-04T08:11:58.809" v="3100" actId="1076"/>
          <ac:picMkLst>
            <pc:docMk/>
            <pc:sldMk cId="1259559935" sldId="364"/>
            <ac:picMk id="18" creationId="{0DF59DA4-B992-1C12-CB0E-4CC6A279EC13}"/>
          </ac:picMkLst>
        </pc:picChg>
      </pc:sldChg>
      <pc:sldChg chg="addSp delSp modSp new mod">
        <pc:chgData name="Daehoon Kim" userId="c43fbc5f-d6e9-4639-bbd8-c46fded56385" providerId="ADAL" clId="{6E25B32A-703C-8A46-BAC8-8F34DE0AC9F8}" dt="2022-12-04T09:01:18.677" v="4627" actId="1076"/>
        <pc:sldMkLst>
          <pc:docMk/>
          <pc:sldMk cId="1203618340" sldId="365"/>
        </pc:sldMkLst>
        <pc:spChg chg="del">
          <ac:chgData name="Daehoon Kim" userId="c43fbc5f-d6e9-4639-bbd8-c46fded56385" providerId="ADAL" clId="{6E25B32A-703C-8A46-BAC8-8F34DE0AC9F8}" dt="2022-12-04T09:01:07.266" v="4619" actId="478"/>
          <ac:spMkLst>
            <pc:docMk/>
            <pc:sldMk cId="1203618340" sldId="365"/>
            <ac:spMk id="3" creationId="{51D526F6-2F2A-6306-AC16-100A5C070B5A}"/>
          </ac:spMkLst>
        </pc:spChg>
        <pc:spChg chg="add mod">
          <ac:chgData name="Daehoon Kim" userId="c43fbc5f-d6e9-4639-bbd8-c46fded56385" providerId="ADAL" clId="{6E25B32A-703C-8A46-BAC8-8F34DE0AC9F8}" dt="2022-12-04T09:00:39.904" v="4607" actId="20577"/>
          <ac:spMkLst>
            <pc:docMk/>
            <pc:sldMk cId="1203618340" sldId="365"/>
            <ac:spMk id="4" creationId="{539ED99E-DC83-861C-771F-26844F7C0E1B}"/>
          </ac:spMkLst>
        </pc:spChg>
        <pc:spChg chg="add mod">
          <ac:chgData name="Daehoon Kim" userId="c43fbc5f-d6e9-4639-bbd8-c46fded56385" providerId="ADAL" clId="{6E25B32A-703C-8A46-BAC8-8F34DE0AC9F8}" dt="2022-12-04T09:01:01.834" v="4618" actId="20577"/>
          <ac:spMkLst>
            <pc:docMk/>
            <pc:sldMk cId="1203618340" sldId="365"/>
            <ac:spMk id="5" creationId="{5938A2C8-B840-8F6C-757E-326C90001E58}"/>
          </ac:spMkLst>
        </pc:spChg>
        <pc:spChg chg="add mod">
          <ac:chgData name="Daehoon Kim" userId="c43fbc5f-d6e9-4639-bbd8-c46fded56385" providerId="ADAL" clId="{6E25B32A-703C-8A46-BAC8-8F34DE0AC9F8}" dt="2022-12-04T09:00:43.720" v="4608"/>
          <ac:spMkLst>
            <pc:docMk/>
            <pc:sldMk cId="1203618340" sldId="365"/>
            <ac:spMk id="6" creationId="{C3891F36-7506-A585-BAF4-6EE04E758B8A}"/>
          </ac:spMkLst>
        </pc:spChg>
        <pc:spChg chg="add del mod">
          <ac:chgData name="Daehoon Kim" userId="c43fbc5f-d6e9-4639-bbd8-c46fded56385" providerId="ADAL" clId="{6E25B32A-703C-8A46-BAC8-8F34DE0AC9F8}" dt="2022-12-04T09:01:12.008" v="4622"/>
          <ac:spMkLst>
            <pc:docMk/>
            <pc:sldMk cId="1203618340" sldId="365"/>
            <ac:spMk id="7" creationId="{D04E73E2-3F7B-1B33-90C7-BB248444A6DB}"/>
          </ac:spMkLst>
        </pc:spChg>
        <pc:spChg chg="add del mod">
          <ac:chgData name="Daehoon Kim" userId="c43fbc5f-d6e9-4639-bbd8-c46fded56385" providerId="ADAL" clId="{6E25B32A-703C-8A46-BAC8-8F34DE0AC9F8}" dt="2022-12-04T09:01:12.008" v="4622"/>
          <ac:spMkLst>
            <pc:docMk/>
            <pc:sldMk cId="1203618340" sldId="365"/>
            <ac:spMk id="8" creationId="{7CA6DA7D-0EEC-89DE-3DF4-548F43B27705}"/>
          </ac:spMkLst>
        </pc:spChg>
        <pc:picChg chg="add mod">
          <ac:chgData name="Daehoon Kim" userId="c43fbc5f-d6e9-4639-bbd8-c46fded56385" providerId="ADAL" clId="{6E25B32A-703C-8A46-BAC8-8F34DE0AC9F8}" dt="2022-12-04T09:01:18.677" v="4627" actId="1076"/>
          <ac:picMkLst>
            <pc:docMk/>
            <pc:sldMk cId="1203618340" sldId="365"/>
            <ac:picMk id="9" creationId="{2B3DB1C4-C61A-EF0D-A3AC-E7AAD2A69A76}"/>
          </ac:picMkLst>
        </pc:picChg>
      </pc:sldChg>
      <pc:sldChg chg="addSp delSp modSp add mod modAnim">
        <pc:chgData name="Daehoon Kim" userId="c43fbc5f-d6e9-4639-bbd8-c46fded56385" providerId="ADAL" clId="{6E25B32A-703C-8A46-BAC8-8F34DE0AC9F8}" dt="2022-12-04T08:29:29.500" v="3788"/>
        <pc:sldMkLst>
          <pc:docMk/>
          <pc:sldMk cId="2940470960" sldId="366"/>
        </pc:sldMkLst>
        <pc:spChg chg="add del mod">
          <ac:chgData name="Daehoon Kim" userId="c43fbc5f-d6e9-4639-bbd8-c46fded56385" providerId="ADAL" clId="{6E25B32A-703C-8A46-BAC8-8F34DE0AC9F8}" dt="2022-12-04T08:21:53.747" v="3576"/>
          <ac:spMkLst>
            <pc:docMk/>
            <pc:sldMk cId="2940470960" sldId="366"/>
            <ac:spMk id="3" creationId="{20FD6E35-85AE-AA39-DDE6-BED156DB7035}"/>
          </ac:spMkLst>
        </pc:spChg>
        <pc:spChg chg="add del mod">
          <ac:chgData name="Daehoon Kim" userId="c43fbc5f-d6e9-4639-bbd8-c46fded56385" providerId="ADAL" clId="{6E25B32A-703C-8A46-BAC8-8F34DE0AC9F8}" dt="2022-12-04T08:22:31.868" v="3584" actId="478"/>
          <ac:spMkLst>
            <pc:docMk/>
            <pc:sldMk cId="2940470960" sldId="366"/>
            <ac:spMk id="5" creationId="{9E0A512A-7E87-3844-E7D1-B05F9C7B381E}"/>
          </ac:spMkLst>
        </pc:spChg>
        <pc:spChg chg="mod">
          <ac:chgData name="Daehoon Kim" userId="c43fbc5f-d6e9-4639-bbd8-c46fded56385" providerId="ADAL" clId="{6E25B32A-703C-8A46-BAC8-8F34DE0AC9F8}" dt="2022-12-04T08:29:29.500" v="3788"/>
          <ac:spMkLst>
            <pc:docMk/>
            <pc:sldMk cId="2940470960" sldId="366"/>
            <ac:spMk id="10" creationId="{188AAB90-B684-A9F2-CC51-33E22761351A}"/>
          </ac:spMkLst>
        </pc:spChg>
        <pc:spChg chg="del mod">
          <ac:chgData name="Daehoon Kim" userId="c43fbc5f-d6e9-4639-bbd8-c46fded56385" providerId="ADAL" clId="{6E25B32A-703C-8A46-BAC8-8F34DE0AC9F8}" dt="2022-12-04T08:21:54.668" v="3578" actId="478"/>
          <ac:spMkLst>
            <pc:docMk/>
            <pc:sldMk cId="2940470960" sldId="366"/>
            <ac:spMk id="12" creationId="{93BA386D-8EEC-F6FF-055E-A645F2E4A6F0}"/>
          </ac:spMkLst>
        </pc:spChg>
        <pc:spChg chg="add mod">
          <ac:chgData name="Daehoon Kim" userId="c43fbc5f-d6e9-4639-bbd8-c46fded56385" providerId="ADAL" clId="{6E25B32A-703C-8A46-BAC8-8F34DE0AC9F8}" dt="2022-12-04T08:24:49.905" v="3756" actId="20577"/>
          <ac:spMkLst>
            <pc:docMk/>
            <pc:sldMk cId="2940470960" sldId="366"/>
            <ac:spMk id="13" creationId="{E5E65E56-0DB7-6A81-B6F9-BC7ED5502D0B}"/>
          </ac:spMkLst>
        </pc:spChg>
        <pc:picChg chg="add mod">
          <ac:chgData name="Daehoon Kim" userId="c43fbc5f-d6e9-4639-bbd8-c46fded56385" providerId="ADAL" clId="{6E25B32A-703C-8A46-BAC8-8F34DE0AC9F8}" dt="2022-12-04T08:25:57.920" v="3764" actId="1076"/>
          <ac:picMkLst>
            <pc:docMk/>
            <pc:sldMk cId="2940470960" sldId="366"/>
            <ac:picMk id="4" creationId="{D52F40EF-6423-7B49-20B8-A02DD80A3ADA}"/>
          </ac:picMkLst>
        </pc:picChg>
        <pc:picChg chg="del">
          <ac:chgData name="Daehoon Kim" userId="c43fbc5f-d6e9-4639-bbd8-c46fded56385" providerId="ADAL" clId="{6E25B32A-703C-8A46-BAC8-8F34DE0AC9F8}" dt="2022-12-04T08:21:52.449" v="3574" actId="478"/>
          <ac:picMkLst>
            <pc:docMk/>
            <pc:sldMk cId="2940470960" sldId="366"/>
            <ac:picMk id="6" creationId="{B1C3BCA3-9D94-1C1D-AB1D-F37DA7DF639A}"/>
          </ac:picMkLst>
        </pc:picChg>
        <pc:picChg chg="add mod">
          <ac:chgData name="Daehoon Kim" userId="c43fbc5f-d6e9-4639-bbd8-c46fded56385" providerId="ADAL" clId="{6E25B32A-703C-8A46-BAC8-8F34DE0AC9F8}" dt="2022-12-04T08:28:50.052" v="3779" actId="14100"/>
          <ac:picMkLst>
            <pc:docMk/>
            <pc:sldMk cId="2940470960" sldId="366"/>
            <ac:picMk id="14" creationId="{F0AB005B-88EB-2DDD-55AD-F534E5A515FC}"/>
          </ac:picMkLst>
        </pc:picChg>
        <pc:picChg chg="add mod">
          <ac:chgData name="Daehoon Kim" userId="c43fbc5f-d6e9-4639-bbd8-c46fded56385" providerId="ADAL" clId="{6E25B32A-703C-8A46-BAC8-8F34DE0AC9F8}" dt="2022-12-04T08:25:27.807" v="3759" actId="167"/>
          <ac:picMkLst>
            <pc:docMk/>
            <pc:sldMk cId="2940470960" sldId="366"/>
            <ac:picMk id="15" creationId="{64DE545B-34E6-3EC4-4620-A1328337C3D1}"/>
          </ac:picMkLst>
        </pc:picChg>
      </pc:sldChg>
      <pc:sldChg chg="addSp delSp modSp add del mod">
        <pc:chgData name="Daehoon Kim" userId="c43fbc5f-d6e9-4639-bbd8-c46fded56385" providerId="ADAL" clId="{6E25B32A-703C-8A46-BAC8-8F34DE0AC9F8}" dt="2022-12-04T08:45:36.476" v="4426" actId="2696"/>
        <pc:sldMkLst>
          <pc:docMk/>
          <pc:sldMk cId="2519051051" sldId="367"/>
        </pc:sldMkLst>
        <pc:spChg chg="mod">
          <ac:chgData name="Daehoon Kim" userId="c43fbc5f-d6e9-4639-bbd8-c46fded56385" providerId="ADAL" clId="{6E25B32A-703C-8A46-BAC8-8F34DE0AC9F8}" dt="2022-12-04T08:35:00.041" v="3796" actId="20577"/>
          <ac:spMkLst>
            <pc:docMk/>
            <pc:sldMk cId="2519051051" sldId="367"/>
            <ac:spMk id="12" creationId="{4EDF5EC1-5763-C0F2-4D09-B31ECB69138F}"/>
          </ac:spMkLst>
        </pc:spChg>
        <pc:spChg chg="mod">
          <ac:chgData name="Daehoon Kim" userId="c43fbc5f-d6e9-4639-bbd8-c46fded56385" providerId="ADAL" clId="{6E25B32A-703C-8A46-BAC8-8F34DE0AC9F8}" dt="2022-12-04T08:37:35.701" v="3899" actId="20577"/>
          <ac:spMkLst>
            <pc:docMk/>
            <pc:sldMk cId="2519051051" sldId="367"/>
            <ac:spMk id="14" creationId="{B8F3562A-1A99-F6FD-B81B-D3570F5E85B5}"/>
          </ac:spMkLst>
        </pc:spChg>
        <pc:spChg chg="del">
          <ac:chgData name="Daehoon Kim" userId="c43fbc5f-d6e9-4639-bbd8-c46fded56385" providerId="ADAL" clId="{6E25B32A-703C-8A46-BAC8-8F34DE0AC9F8}" dt="2022-12-04T08:37:20.822" v="3863" actId="478"/>
          <ac:spMkLst>
            <pc:docMk/>
            <pc:sldMk cId="2519051051" sldId="367"/>
            <ac:spMk id="19" creationId="{6A376A6B-CBF2-350A-B4FC-76EBBB4DF3CC}"/>
          </ac:spMkLst>
        </pc:spChg>
        <pc:picChg chg="add mod">
          <ac:chgData name="Daehoon Kim" userId="c43fbc5f-d6e9-4639-bbd8-c46fded56385" providerId="ADAL" clId="{6E25B32A-703C-8A46-BAC8-8F34DE0AC9F8}" dt="2022-12-04T08:37:43.233" v="3901" actId="1076"/>
          <ac:picMkLst>
            <pc:docMk/>
            <pc:sldMk cId="2519051051" sldId="367"/>
            <ac:picMk id="2" creationId="{12C25383-A712-B9D5-9558-5F2CEF70F713}"/>
          </ac:picMkLst>
        </pc:picChg>
        <pc:picChg chg="add del">
          <ac:chgData name="Daehoon Kim" userId="c43fbc5f-d6e9-4639-bbd8-c46fded56385" providerId="ADAL" clId="{6E25B32A-703C-8A46-BAC8-8F34DE0AC9F8}" dt="2022-12-04T08:35:19.910" v="3803" actId="478"/>
          <ac:picMkLst>
            <pc:docMk/>
            <pc:sldMk cId="2519051051" sldId="367"/>
            <ac:picMk id="17" creationId="{1F43C840-BAB1-2A0E-F4AB-633F17F2F640}"/>
          </ac:picMkLst>
        </pc:picChg>
        <pc:picChg chg="del">
          <ac:chgData name="Daehoon Kim" userId="c43fbc5f-d6e9-4639-bbd8-c46fded56385" providerId="ADAL" clId="{6E25B32A-703C-8A46-BAC8-8F34DE0AC9F8}" dt="2022-12-04T08:37:19.925" v="3862" actId="478"/>
          <ac:picMkLst>
            <pc:docMk/>
            <pc:sldMk cId="2519051051" sldId="367"/>
            <ac:picMk id="18" creationId="{0DF59DA4-B992-1C12-CB0E-4CC6A279EC13}"/>
          </ac:picMkLst>
        </pc:picChg>
      </pc:sldChg>
      <pc:sldChg chg="addSp delSp modSp add mod">
        <pc:chgData name="Daehoon Kim" userId="c43fbc5f-d6e9-4639-bbd8-c46fded56385" providerId="ADAL" clId="{6E25B32A-703C-8A46-BAC8-8F34DE0AC9F8}" dt="2022-12-04T08:48:03.943" v="4598" actId="20577"/>
        <pc:sldMkLst>
          <pc:docMk/>
          <pc:sldMk cId="3661768777" sldId="368"/>
        </pc:sldMkLst>
        <pc:spChg chg="mod">
          <ac:chgData name="Daehoon Kim" userId="c43fbc5f-d6e9-4639-bbd8-c46fded56385" providerId="ADAL" clId="{6E25B32A-703C-8A46-BAC8-8F34DE0AC9F8}" dt="2022-12-04T08:48:03.943" v="4598" actId="20577"/>
          <ac:spMkLst>
            <pc:docMk/>
            <pc:sldMk cId="3661768777" sldId="368"/>
            <ac:spMk id="10" creationId="{188AAB90-B684-A9F2-CC51-33E22761351A}"/>
          </ac:spMkLst>
        </pc:spChg>
        <pc:spChg chg="mod">
          <ac:chgData name="Daehoon Kim" userId="c43fbc5f-d6e9-4639-bbd8-c46fded56385" providerId="ADAL" clId="{6E25B32A-703C-8A46-BAC8-8F34DE0AC9F8}" dt="2022-12-04T08:45:13.715" v="4402" actId="20577"/>
          <ac:spMkLst>
            <pc:docMk/>
            <pc:sldMk cId="3661768777" sldId="368"/>
            <ac:spMk id="12" creationId="{93BA386D-8EEC-F6FF-055E-A645F2E4A6F0}"/>
          </ac:spMkLst>
        </pc:spChg>
        <pc:picChg chg="add mod">
          <ac:chgData name="Daehoon Kim" userId="c43fbc5f-d6e9-4639-bbd8-c46fded56385" providerId="ADAL" clId="{6E25B32A-703C-8A46-BAC8-8F34DE0AC9F8}" dt="2022-12-04T08:43:13.746" v="4190" actId="1076"/>
          <ac:picMkLst>
            <pc:docMk/>
            <pc:sldMk cId="3661768777" sldId="368"/>
            <ac:picMk id="3" creationId="{A25A1233-30AF-EE94-E6E3-8708BAF206E4}"/>
          </ac:picMkLst>
        </pc:picChg>
        <pc:picChg chg="add mod">
          <ac:chgData name="Daehoon Kim" userId="c43fbc5f-d6e9-4639-bbd8-c46fded56385" providerId="ADAL" clId="{6E25B32A-703C-8A46-BAC8-8F34DE0AC9F8}" dt="2022-12-04T08:43:11.102" v="4189" actId="1076"/>
          <ac:picMkLst>
            <pc:docMk/>
            <pc:sldMk cId="3661768777" sldId="368"/>
            <ac:picMk id="4" creationId="{1AD7CF34-389A-7FD1-B8DF-5A2D9F9B3067}"/>
          </ac:picMkLst>
        </pc:picChg>
        <pc:picChg chg="add del">
          <ac:chgData name="Daehoon Kim" userId="c43fbc5f-d6e9-4639-bbd8-c46fded56385" providerId="ADAL" clId="{6E25B32A-703C-8A46-BAC8-8F34DE0AC9F8}" dt="2022-12-04T08:42:02.848" v="3988"/>
          <ac:picMkLst>
            <pc:docMk/>
            <pc:sldMk cId="3661768777" sldId="368"/>
            <ac:picMk id="5" creationId="{8F370C8E-C822-0D60-40C5-AA9A4F3D931E}"/>
          </ac:picMkLst>
        </pc:picChg>
        <pc:picChg chg="del">
          <ac:chgData name="Daehoon Kim" userId="c43fbc5f-d6e9-4639-bbd8-c46fded56385" providerId="ADAL" clId="{6E25B32A-703C-8A46-BAC8-8F34DE0AC9F8}" dt="2022-12-04T08:40:18.393" v="3903" actId="478"/>
          <ac:picMkLst>
            <pc:docMk/>
            <pc:sldMk cId="3661768777" sldId="368"/>
            <ac:picMk id="6" creationId="{B1C3BCA3-9D94-1C1D-AB1D-F37DA7DF639A}"/>
          </ac:picMkLst>
        </pc:picChg>
      </pc:sldChg>
      <pc:sldChg chg="add del">
        <pc:chgData name="Daehoon Kim" userId="c43fbc5f-d6e9-4639-bbd8-c46fded56385" providerId="ADAL" clId="{6E25B32A-703C-8A46-BAC8-8F34DE0AC9F8}" dt="2022-12-04T08:51:20.602" v="4599" actId="2696"/>
        <pc:sldMkLst>
          <pc:docMk/>
          <pc:sldMk cId="876851094" sldId="369"/>
        </pc:sldMkLst>
      </pc:sldChg>
      <pc:sldChg chg="modSp add mod">
        <pc:chgData name="Daehoon Kim" userId="c43fbc5f-d6e9-4639-bbd8-c46fded56385" providerId="ADAL" clId="{6E25B32A-703C-8A46-BAC8-8F34DE0AC9F8}" dt="2022-12-04T08:45:51.413" v="4446" actId="1076"/>
        <pc:sldMkLst>
          <pc:docMk/>
          <pc:sldMk cId="1618727707" sldId="370"/>
        </pc:sldMkLst>
        <pc:spChg chg="mod">
          <ac:chgData name="Daehoon Kim" userId="c43fbc5f-d6e9-4639-bbd8-c46fded56385" providerId="ADAL" clId="{6E25B32A-703C-8A46-BAC8-8F34DE0AC9F8}" dt="2022-12-04T08:45:41.578" v="4442" actId="20577"/>
          <ac:spMkLst>
            <pc:docMk/>
            <pc:sldMk cId="1618727707" sldId="370"/>
            <ac:spMk id="14" creationId="{B8F3562A-1A99-F6FD-B81B-D3570F5E85B5}"/>
          </ac:spMkLst>
        </pc:spChg>
        <pc:picChg chg="mod">
          <ac:chgData name="Daehoon Kim" userId="c43fbc5f-d6e9-4639-bbd8-c46fded56385" providerId="ADAL" clId="{6E25B32A-703C-8A46-BAC8-8F34DE0AC9F8}" dt="2022-12-04T08:45:51.413" v="4446" actId="1076"/>
          <ac:picMkLst>
            <pc:docMk/>
            <pc:sldMk cId="1618727707" sldId="370"/>
            <ac:picMk id="2" creationId="{12C25383-A712-B9D5-9558-5F2CEF70F713}"/>
          </ac:picMkLst>
        </pc:picChg>
      </pc:sldChg>
      <pc:sldChg chg="add del">
        <pc:chgData name="Daehoon Kim" userId="c43fbc5f-d6e9-4639-bbd8-c46fded56385" providerId="ADAL" clId="{6E25B32A-703C-8A46-BAC8-8F34DE0AC9F8}" dt="2022-12-04T08:35:13.936" v="3801"/>
        <pc:sldMkLst>
          <pc:docMk/>
          <pc:sldMk cId="3808722856" sldId="370"/>
        </pc:sldMkLst>
      </pc:sldChg>
      <pc:sldChg chg="addSp delSp modSp add mod">
        <pc:chgData name="Daehoon Kim" userId="c43fbc5f-d6e9-4639-bbd8-c46fded56385" providerId="ADAL" clId="{6E25B32A-703C-8A46-BAC8-8F34DE0AC9F8}" dt="2022-12-04T08:48:00.069" v="4594" actId="20577"/>
        <pc:sldMkLst>
          <pc:docMk/>
          <pc:sldMk cId="201522680" sldId="371"/>
        </pc:sldMkLst>
        <pc:spChg chg="add del mod">
          <ac:chgData name="Daehoon Kim" userId="c43fbc5f-d6e9-4639-bbd8-c46fded56385" providerId="ADAL" clId="{6E25B32A-703C-8A46-BAC8-8F34DE0AC9F8}" dt="2022-12-04T08:43:48.651" v="4234"/>
          <ac:spMkLst>
            <pc:docMk/>
            <pc:sldMk cId="201522680" sldId="371"/>
            <ac:spMk id="5" creationId="{D8036942-B1C2-D3DC-985F-1ACB8998191F}"/>
          </ac:spMkLst>
        </pc:spChg>
        <pc:spChg chg="mod">
          <ac:chgData name="Daehoon Kim" userId="c43fbc5f-d6e9-4639-bbd8-c46fded56385" providerId="ADAL" clId="{6E25B32A-703C-8A46-BAC8-8F34DE0AC9F8}" dt="2022-12-04T08:48:00.069" v="4594" actId="20577"/>
          <ac:spMkLst>
            <pc:docMk/>
            <pc:sldMk cId="201522680" sldId="371"/>
            <ac:spMk id="10" creationId="{188AAB90-B684-A9F2-CC51-33E22761351A}"/>
          </ac:spMkLst>
        </pc:spChg>
        <pc:spChg chg="mod">
          <ac:chgData name="Daehoon Kim" userId="c43fbc5f-d6e9-4639-bbd8-c46fded56385" providerId="ADAL" clId="{6E25B32A-703C-8A46-BAC8-8F34DE0AC9F8}" dt="2022-12-04T08:47:55.488" v="4590" actId="1076"/>
          <ac:spMkLst>
            <pc:docMk/>
            <pc:sldMk cId="201522680" sldId="371"/>
            <ac:spMk id="12" creationId="{93BA386D-8EEC-F6FF-055E-A645F2E4A6F0}"/>
          </ac:spMkLst>
        </pc:spChg>
        <pc:picChg chg="del">
          <ac:chgData name="Daehoon Kim" userId="c43fbc5f-d6e9-4639-bbd8-c46fded56385" providerId="ADAL" clId="{6E25B32A-703C-8A46-BAC8-8F34DE0AC9F8}" dt="2022-12-04T08:43:41.519" v="4229" actId="478"/>
          <ac:picMkLst>
            <pc:docMk/>
            <pc:sldMk cId="201522680" sldId="371"/>
            <ac:picMk id="3" creationId="{A25A1233-30AF-EE94-E6E3-8708BAF206E4}"/>
          </ac:picMkLst>
        </pc:picChg>
        <pc:picChg chg="del">
          <ac:chgData name="Daehoon Kim" userId="c43fbc5f-d6e9-4639-bbd8-c46fded56385" providerId="ADAL" clId="{6E25B32A-703C-8A46-BAC8-8F34DE0AC9F8}" dt="2022-12-04T08:43:41.786" v="4230" actId="478"/>
          <ac:picMkLst>
            <pc:docMk/>
            <pc:sldMk cId="201522680" sldId="371"/>
            <ac:picMk id="4" creationId="{1AD7CF34-389A-7FD1-B8DF-5A2D9F9B3067}"/>
          </ac:picMkLst>
        </pc:picChg>
      </pc:sldChg>
      <pc:sldChg chg="add del">
        <pc:chgData name="Daehoon Kim" userId="c43fbc5f-d6e9-4639-bbd8-c46fded56385" providerId="ADAL" clId="{6E25B32A-703C-8A46-BAC8-8F34DE0AC9F8}" dt="2022-12-04T08:35:13.936" v="3801"/>
        <pc:sldMkLst>
          <pc:docMk/>
          <pc:sldMk cId="1275450917" sldId="371"/>
        </pc:sldMkLst>
      </pc:sldChg>
      <pc:sldChg chg="add del">
        <pc:chgData name="Daehoon Kim" userId="c43fbc5f-d6e9-4639-bbd8-c46fded56385" providerId="ADAL" clId="{6E25B32A-703C-8A46-BAC8-8F34DE0AC9F8}" dt="2022-12-04T08:35:13.936" v="3801"/>
        <pc:sldMkLst>
          <pc:docMk/>
          <pc:sldMk cId="1763061323" sldId="372"/>
        </pc:sldMkLst>
      </pc:sldChg>
      <pc:sldChg chg="addSp delSp modSp add del mod">
        <pc:chgData name="Daehoon Kim" userId="c43fbc5f-d6e9-4639-bbd8-c46fded56385" providerId="ADAL" clId="{6E25B32A-703C-8A46-BAC8-8F34DE0AC9F8}" dt="2022-12-04T09:08:50.786" v="4729" actId="2696"/>
        <pc:sldMkLst>
          <pc:docMk/>
          <pc:sldMk cId="2814417156" sldId="372"/>
        </pc:sldMkLst>
        <pc:spChg chg="add mod">
          <ac:chgData name="Daehoon Kim" userId="c43fbc5f-d6e9-4639-bbd8-c46fded56385" providerId="ADAL" clId="{6E25B32A-703C-8A46-BAC8-8F34DE0AC9F8}" dt="2022-12-04T09:02:02.062" v="4658" actId="113"/>
          <ac:spMkLst>
            <pc:docMk/>
            <pc:sldMk cId="2814417156" sldId="372"/>
            <ac:spMk id="3" creationId="{A0F9262C-45E2-3C31-C204-97AC65A84122}"/>
          </ac:spMkLst>
        </pc:spChg>
        <pc:picChg chg="del">
          <ac:chgData name="Daehoon Kim" userId="c43fbc5f-d6e9-4639-bbd8-c46fded56385" providerId="ADAL" clId="{6E25B32A-703C-8A46-BAC8-8F34DE0AC9F8}" dt="2022-12-04T09:01:36.899" v="4629" actId="478"/>
          <ac:picMkLst>
            <pc:docMk/>
            <pc:sldMk cId="2814417156" sldId="372"/>
            <ac:picMk id="9" creationId="{2B3DB1C4-C61A-EF0D-A3AC-E7AAD2A69A76}"/>
          </ac:picMkLst>
        </pc:picChg>
      </pc:sldChg>
      <pc:sldChg chg="addSp delSp modSp add del mod">
        <pc:chgData name="Daehoon Kim" userId="c43fbc5f-d6e9-4639-bbd8-c46fded56385" providerId="ADAL" clId="{6E25B32A-703C-8A46-BAC8-8F34DE0AC9F8}" dt="2022-12-04T09:08:47.789" v="4728" actId="2696"/>
        <pc:sldMkLst>
          <pc:docMk/>
          <pc:sldMk cId="2296278107" sldId="373"/>
        </pc:sldMkLst>
        <pc:spChg chg="add del mod">
          <ac:chgData name="Daehoon Kim" userId="c43fbc5f-d6e9-4639-bbd8-c46fded56385" providerId="ADAL" clId="{6E25B32A-703C-8A46-BAC8-8F34DE0AC9F8}" dt="2022-12-04T09:08:44.670" v="4727" actId="478"/>
          <ac:spMkLst>
            <pc:docMk/>
            <pc:sldMk cId="2296278107" sldId="373"/>
            <ac:spMk id="3" creationId="{D1EA5DE5-2F18-EE59-E7C5-DB4AF5B1AD7B}"/>
          </ac:spMkLst>
        </pc:spChg>
        <pc:picChg chg="del">
          <ac:chgData name="Daehoon Kim" userId="c43fbc5f-d6e9-4639-bbd8-c46fded56385" providerId="ADAL" clId="{6E25B32A-703C-8A46-BAC8-8F34DE0AC9F8}" dt="2022-12-04T09:02:15.280" v="4660" actId="478"/>
          <ac:picMkLst>
            <pc:docMk/>
            <pc:sldMk cId="2296278107" sldId="373"/>
            <ac:picMk id="9" creationId="{2B3DB1C4-C61A-EF0D-A3AC-E7AAD2A69A76}"/>
          </ac:picMkLst>
        </pc:picChg>
      </pc:sldChg>
      <pc:sldChg chg="add">
        <pc:chgData name="Daehoon Kim" userId="c43fbc5f-d6e9-4639-bbd8-c46fded56385" providerId="ADAL" clId="{6E25B32A-703C-8A46-BAC8-8F34DE0AC9F8}" dt="2022-12-04T09:02:45.598" v="4669"/>
        <pc:sldMkLst>
          <pc:docMk/>
          <pc:sldMk cId="1871270926" sldId="374"/>
        </pc:sldMkLst>
      </pc:sldChg>
      <pc:sldChg chg="addSp delSp modSp add">
        <pc:chgData name="Daehoon Kim" userId="c43fbc5f-d6e9-4639-bbd8-c46fded56385" providerId="ADAL" clId="{6E25B32A-703C-8A46-BAC8-8F34DE0AC9F8}" dt="2022-12-04T09:06:08.987" v="4677" actId="1076"/>
        <pc:sldMkLst>
          <pc:docMk/>
          <pc:sldMk cId="1133699880" sldId="375"/>
        </pc:sldMkLst>
        <pc:spChg chg="del">
          <ac:chgData name="Daehoon Kim" userId="c43fbc5f-d6e9-4639-bbd8-c46fded56385" providerId="ADAL" clId="{6E25B32A-703C-8A46-BAC8-8F34DE0AC9F8}" dt="2022-12-04T09:05:55.898" v="4671" actId="478"/>
          <ac:spMkLst>
            <pc:docMk/>
            <pc:sldMk cId="1133699880" sldId="375"/>
            <ac:spMk id="3" creationId="{A0F9262C-45E2-3C31-C204-97AC65A84122}"/>
          </ac:spMkLst>
        </pc:spChg>
        <pc:picChg chg="add mod">
          <ac:chgData name="Daehoon Kim" userId="c43fbc5f-d6e9-4639-bbd8-c46fded56385" providerId="ADAL" clId="{6E25B32A-703C-8A46-BAC8-8F34DE0AC9F8}" dt="2022-12-04T09:06:08.987" v="4677" actId="1076"/>
          <ac:picMkLst>
            <pc:docMk/>
            <pc:sldMk cId="1133699880" sldId="375"/>
            <ac:picMk id="7" creationId="{CE84D287-D712-9BB5-6216-BECFECA50805}"/>
          </ac:picMkLst>
        </pc:picChg>
      </pc:sldChg>
      <pc:sldChg chg="addSp delSp modSp add">
        <pc:chgData name="Daehoon Kim" userId="c43fbc5f-d6e9-4639-bbd8-c46fded56385" providerId="ADAL" clId="{6E25B32A-703C-8A46-BAC8-8F34DE0AC9F8}" dt="2022-12-04T09:06:27.077" v="4683" actId="1076"/>
        <pc:sldMkLst>
          <pc:docMk/>
          <pc:sldMk cId="2495146444" sldId="376"/>
        </pc:sldMkLst>
        <pc:spChg chg="del">
          <ac:chgData name="Daehoon Kim" userId="c43fbc5f-d6e9-4639-bbd8-c46fded56385" providerId="ADAL" clId="{6E25B32A-703C-8A46-BAC8-8F34DE0AC9F8}" dt="2022-12-04T09:06:16.099" v="4678" actId="478"/>
          <ac:spMkLst>
            <pc:docMk/>
            <pc:sldMk cId="2495146444" sldId="376"/>
            <ac:spMk id="3" creationId="{D1EA5DE5-2F18-EE59-E7C5-DB4AF5B1AD7B}"/>
          </ac:spMkLst>
        </pc:spChg>
        <pc:picChg chg="add mod">
          <ac:chgData name="Daehoon Kim" userId="c43fbc5f-d6e9-4639-bbd8-c46fded56385" providerId="ADAL" clId="{6E25B32A-703C-8A46-BAC8-8F34DE0AC9F8}" dt="2022-12-04T09:06:27.077" v="4683" actId="1076"/>
          <ac:picMkLst>
            <pc:docMk/>
            <pc:sldMk cId="2495146444" sldId="376"/>
            <ac:picMk id="7" creationId="{3B3C6450-A9D4-C28F-B598-F55EA9F11682}"/>
          </ac:picMkLst>
        </pc:picChg>
      </pc:sldChg>
      <pc:sldChg chg="addSp delSp modSp add mod">
        <pc:chgData name="Daehoon Kim" userId="c43fbc5f-d6e9-4639-bbd8-c46fded56385" providerId="ADAL" clId="{6E25B32A-703C-8A46-BAC8-8F34DE0AC9F8}" dt="2022-12-04T09:06:50.611" v="4688" actId="1076"/>
        <pc:sldMkLst>
          <pc:docMk/>
          <pc:sldMk cId="3641116991" sldId="377"/>
        </pc:sldMkLst>
        <pc:spChg chg="del">
          <ac:chgData name="Daehoon Kim" userId="c43fbc5f-d6e9-4639-bbd8-c46fded56385" providerId="ADAL" clId="{6E25B32A-703C-8A46-BAC8-8F34DE0AC9F8}" dt="2022-12-04T09:06:44.498" v="4684" actId="478"/>
          <ac:spMkLst>
            <pc:docMk/>
            <pc:sldMk cId="3641116991" sldId="377"/>
            <ac:spMk id="3" creationId="{A0F9262C-45E2-3C31-C204-97AC65A84122}"/>
          </ac:spMkLst>
        </pc:spChg>
        <pc:picChg chg="add mod">
          <ac:chgData name="Daehoon Kim" userId="c43fbc5f-d6e9-4639-bbd8-c46fded56385" providerId="ADAL" clId="{6E25B32A-703C-8A46-BAC8-8F34DE0AC9F8}" dt="2022-12-04T09:06:50.611" v="4688" actId="1076"/>
          <ac:picMkLst>
            <pc:docMk/>
            <pc:sldMk cId="3641116991" sldId="377"/>
            <ac:picMk id="7" creationId="{AD53B94B-FFFF-8E54-5E11-A2A2E251458F}"/>
          </ac:picMkLst>
        </pc:picChg>
      </pc:sldChg>
      <pc:sldChg chg="add del">
        <pc:chgData name="Daehoon Kim" userId="c43fbc5f-d6e9-4639-bbd8-c46fded56385" providerId="ADAL" clId="{6E25B32A-703C-8A46-BAC8-8F34DE0AC9F8}" dt="2022-12-04T09:07:10.805" v="4690"/>
        <pc:sldMkLst>
          <pc:docMk/>
          <pc:sldMk cId="680995239" sldId="378"/>
        </pc:sldMkLst>
      </pc:sldChg>
      <pc:sldChg chg="addSp delSp modSp add mod">
        <pc:chgData name="Daehoon Kim" userId="c43fbc5f-d6e9-4639-bbd8-c46fded56385" providerId="ADAL" clId="{6E25B32A-703C-8A46-BAC8-8F34DE0AC9F8}" dt="2022-12-04T09:08:19.733" v="4720" actId="1076"/>
        <pc:sldMkLst>
          <pc:docMk/>
          <pc:sldMk cId="1351628127" sldId="378"/>
        </pc:sldMkLst>
        <pc:spChg chg="add del mod">
          <ac:chgData name="Daehoon Kim" userId="c43fbc5f-d6e9-4639-bbd8-c46fded56385" providerId="ADAL" clId="{6E25B32A-703C-8A46-BAC8-8F34DE0AC9F8}" dt="2022-12-04T09:07:36.942" v="4700"/>
          <ac:spMkLst>
            <pc:docMk/>
            <pc:sldMk cId="1351628127" sldId="378"/>
            <ac:spMk id="3" creationId="{3F03F122-F5B1-691A-E91B-214E02AEA510}"/>
          </ac:spMkLst>
        </pc:spChg>
        <pc:spChg chg="add del mod">
          <ac:chgData name="Daehoon Kim" userId="c43fbc5f-d6e9-4639-bbd8-c46fded56385" providerId="ADAL" clId="{6E25B32A-703C-8A46-BAC8-8F34DE0AC9F8}" dt="2022-12-04T09:07:40.839" v="4704"/>
          <ac:spMkLst>
            <pc:docMk/>
            <pc:sldMk cId="1351628127" sldId="378"/>
            <ac:spMk id="8" creationId="{B29EC0F7-DDD7-19CA-40A0-227D57A82D40}"/>
          </ac:spMkLst>
        </pc:spChg>
        <pc:picChg chg="del">
          <ac:chgData name="Daehoon Kim" userId="c43fbc5f-d6e9-4639-bbd8-c46fded56385" providerId="ADAL" clId="{6E25B32A-703C-8A46-BAC8-8F34DE0AC9F8}" dt="2022-12-04T09:07:15.129" v="4692" actId="478"/>
          <ac:picMkLst>
            <pc:docMk/>
            <pc:sldMk cId="1351628127" sldId="378"/>
            <ac:picMk id="7" creationId="{AD53B94B-FFFF-8E54-5E11-A2A2E251458F}"/>
          </ac:picMkLst>
        </pc:picChg>
        <pc:picChg chg="add mod">
          <ac:chgData name="Daehoon Kim" userId="c43fbc5f-d6e9-4639-bbd8-c46fded56385" providerId="ADAL" clId="{6E25B32A-703C-8A46-BAC8-8F34DE0AC9F8}" dt="2022-12-04T09:08:19.733" v="4720" actId="1076"/>
          <ac:picMkLst>
            <pc:docMk/>
            <pc:sldMk cId="1351628127" sldId="378"/>
            <ac:picMk id="9" creationId="{9CAD0F3F-2939-770D-8122-F022E73B1957}"/>
          </ac:picMkLst>
        </pc:picChg>
        <pc:picChg chg="add del mod">
          <ac:chgData name="Daehoon Kim" userId="c43fbc5f-d6e9-4639-bbd8-c46fded56385" providerId="ADAL" clId="{6E25B32A-703C-8A46-BAC8-8F34DE0AC9F8}" dt="2022-12-04T09:08:16.300" v="4717"/>
          <ac:picMkLst>
            <pc:docMk/>
            <pc:sldMk cId="1351628127" sldId="378"/>
            <ac:picMk id="10" creationId="{0784A47A-62C1-3CD6-5A2C-1FA05A6E9BC6}"/>
          </ac:picMkLst>
        </pc:picChg>
      </pc:sldChg>
      <pc:sldChg chg="add del">
        <pc:chgData name="Daehoon Kim" userId="c43fbc5f-d6e9-4639-bbd8-c46fded56385" providerId="ADAL" clId="{6E25B32A-703C-8A46-BAC8-8F34DE0AC9F8}" dt="2022-12-04T09:07:17.601" v="4694"/>
        <pc:sldMkLst>
          <pc:docMk/>
          <pc:sldMk cId="10777537" sldId="379"/>
        </pc:sldMkLst>
      </pc:sldChg>
      <pc:sldChg chg="new del">
        <pc:chgData name="Daehoon Kim" userId="c43fbc5f-d6e9-4639-bbd8-c46fded56385" providerId="ADAL" clId="{6E25B32A-703C-8A46-BAC8-8F34DE0AC9F8}" dt="2022-12-04T09:08:26.653" v="4723" actId="2696"/>
        <pc:sldMkLst>
          <pc:docMk/>
          <pc:sldMk cId="894003847" sldId="379"/>
        </pc:sldMkLst>
      </pc:sldChg>
      <pc:sldChg chg="addSp delSp modSp add mod">
        <pc:chgData name="Daehoon Kim" userId="c43fbc5f-d6e9-4639-bbd8-c46fded56385" providerId="ADAL" clId="{6E25B32A-703C-8A46-BAC8-8F34DE0AC9F8}" dt="2022-12-04T10:21:14.971" v="6949" actId="20577"/>
        <pc:sldMkLst>
          <pc:docMk/>
          <pc:sldMk cId="1615742524" sldId="380"/>
        </pc:sldMkLst>
        <pc:spChg chg="add mod">
          <ac:chgData name="Daehoon Kim" userId="c43fbc5f-d6e9-4639-bbd8-c46fded56385" providerId="ADAL" clId="{6E25B32A-703C-8A46-BAC8-8F34DE0AC9F8}" dt="2022-12-04T10:21:14.971" v="6949" actId="20577"/>
          <ac:spMkLst>
            <pc:docMk/>
            <pc:sldMk cId="1615742524" sldId="380"/>
            <ac:spMk id="7" creationId="{E2225CBA-83E1-9A99-3B0C-D962C6DDE1E2}"/>
          </ac:spMkLst>
        </pc:spChg>
        <pc:spChg chg="add del mod">
          <ac:chgData name="Daehoon Kim" userId="c43fbc5f-d6e9-4639-bbd8-c46fded56385" providerId="ADAL" clId="{6E25B32A-703C-8A46-BAC8-8F34DE0AC9F8}" dt="2022-12-04T09:10:10.706" v="4977"/>
          <ac:spMkLst>
            <pc:docMk/>
            <pc:sldMk cId="1615742524" sldId="380"/>
            <ac:spMk id="8" creationId="{525B19A0-D09F-7C1B-477F-73E84880308D}"/>
          </ac:spMkLst>
        </pc:spChg>
        <pc:picChg chg="add del mod">
          <ac:chgData name="Daehoon Kim" userId="c43fbc5f-d6e9-4639-bbd8-c46fded56385" providerId="ADAL" clId="{6E25B32A-703C-8A46-BAC8-8F34DE0AC9F8}" dt="2022-12-04T09:08:38.854" v="4726" actId="478"/>
          <ac:picMkLst>
            <pc:docMk/>
            <pc:sldMk cId="1615742524" sldId="380"/>
            <ac:picMk id="3" creationId="{2E6E37B8-56EC-68AA-29F9-F4D7B2658DE6}"/>
          </ac:picMkLst>
        </pc:picChg>
        <pc:picChg chg="del">
          <ac:chgData name="Daehoon Kim" userId="c43fbc5f-d6e9-4639-bbd8-c46fded56385" providerId="ADAL" clId="{6E25B32A-703C-8A46-BAC8-8F34DE0AC9F8}" dt="2022-12-04T09:08:32.839" v="4724" actId="478"/>
          <ac:picMkLst>
            <pc:docMk/>
            <pc:sldMk cId="1615742524" sldId="380"/>
            <ac:picMk id="9" creationId="{9CAD0F3F-2939-770D-8122-F022E73B1957}"/>
          </ac:picMkLst>
        </pc:picChg>
        <pc:picChg chg="add mod">
          <ac:chgData name="Daehoon Kim" userId="c43fbc5f-d6e9-4639-bbd8-c46fded56385" providerId="ADAL" clId="{6E25B32A-703C-8A46-BAC8-8F34DE0AC9F8}" dt="2022-12-04T09:10:40.782" v="4998" actId="1076"/>
          <ac:picMkLst>
            <pc:docMk/>
            <pc:sldMk cId="1615742524" sldId="380"/>
            <ac:picMk id="10" creationId="{ECFB4293-B14E-30FE-D439-D085F30C0F97}"/>
          </ac:picMkLst>
        </pc:picChg>
      </pc:sldChg>
      <pc:sldChg chg="addSp delSp modSp add mod">
        <pc:chgData name="Daehoon Kim" userId="c43fbc5f-d6e9-4639-bbd8-c46fded56385" providerId="ADAL" clId="{6E25B32A-703C-8A46-BAC8-8F34DE0AC9F8}" dt="2022-12-04T09:45:50.865" v="6810" actId="20577"/>
        <pc:sldMkLst>
          <pc:docMk/>
          <pc:sldMk cId="2745621547" sldId="381"/>
        </pc:sldMkLst>
        <pc:spChg chg="add mod">
          <ac:chgData name="Daehoon Kim" userId="c43fbc5f-d6e9-4639-bbd8-c46fded56385" providerId="ADAL" clId="{6E25B32A-703C-8A46-BAC8-8F34DE0AC9F8}" dt="2022-12-04T09:44:52.244" v="6711" actId="1035"/>
          <ac:spMkLst>
            <pc:docMk/>
            <pc:sldMk cId="2745621547" sldId="381"/>
            <ac:spMk id="2" creationId="{3AAFCF70-F5D4-4290-94ED-BF6DBA974C4F}"/>
          </ac:spMkLst>
        </pc:spChg>
        <pc:spChg chg="del mod">
          <ac:chgData name="Daehoon Kim" userId="c43fbc5f-d6e9-4639-bbd8-c46fded56385" providerId="ADAL" clId="{6E25B32A-703C-8A46-BAC8-8F34DE0AC9F8}" dt="2022-12-04T09:44:46.173" v="6693" actId="478"/>
          <ac:spMkLst>
            <pc:docMk/>
            <pc:sldMk cId="2745621547" sldId="381"/>
            <ac:spMk id="3" creationId="{A965D63D-9A05-F649-0975-86A302520EA8}"/>
          </ac:spMkLst>
        </pc:spChg>
        <pc:spChg chg="add mod">
          <ac:chgData name="Daehoon Kim" userId="c43fbc5f-d6e9-4639-bbd8-c46fded56385" providerId="ADAL" clId="{6E25B32A-703C-8A46-BAC8-8F34DE0AC9F8}" dt="2022-12-04T09:44:52.244" v="6711" actId="1035"/>
          <ac:spMkLst>
            <pc:docMk/>
            <pc:sldMk cId="2745621547" sldId="381"/>
            <ac:spMk id="6" creationId="{62C34E6A-CC77-BB8C-B79A-7C4A6D4DCD73}"/>
          </ac:spMkLst>
        </pc:spChg>
        <pc:spChg chg="add mod">
          <ac:chgData name="Daehoon Kim" userId="c43fbc5f-d6e9-4639-bbd8-c46fded56385" providerId="ADAL" clId="{6E25B32A-703C-8A46-BAC8-8F34DE0AC9F8}" dt="2022-12-04T09:45:00.877" v="6744" actId="1035"/>
          <ac:spMkLst>
            <pc:docMk/>
            <pc:sldMk cId="2745621547" sldId="381"/>
            <ac:spMk id="7" creationId="{FB534B85-01C3-EE7B-C94E-B3D722DA5AEB}"/>
          </ac:spMkLst>
        </pc:spChg>
        <pc:spChg chg="add mod">
          <ac:chgData name="Daehoon Kim" userId="c43fbc5f-d6e9-4639-bbd8-c46fded56385" providerId="ADAL" clId="{6E25B32A-703C-8A46-BAC8-8F34DE0AC9F8}" dt="2022-12-04T09:45:00.877" v="6744" actId="1035"/>
          <ac:spMkLst>
            <pc:docMk/>
            <pc:sldMk cId="2745621547" sldId="381"/>
            <ac:spMk id="8" creationId="{C31CF72F-78CD-9C4B-FA63-EBE0B3358CBF}"/>
          </ac:spMkLst>
        </pc:spChg>
        <pc:spChg chg="add mod">
          <ac:chgData name="Daehoon Kim" userId="c43fbc5f-d6e9-4639-bbd8-c46fded56385" providerId="ADAL" clId="{6E25B32A-703C-8A46-BAC8-8F34DE0AC9F8}" dt="2022-12-04T09:45:16.128" v="6751" actId="1076"/>
          <ac:spMkLst>
            <pc:docMk/>
            <pc:sldMk cId="2745621547" sldId="381"/>
            <ac:spMk id="9" creationId="{CDF96778-8511-A71A-368F-416F4BA0D54D}"/>
          </ac:spMkLst>
        </pc:spChg>
        <pc:spChg chg="add mod">
          <ac:chgData name="Daehoon Kim" userId="c43fbc5f-d6e9-4639-bbd8-c46fded56385" providerId="ADAL" clId="{6E25B32A-703C-8A46-BAC8-8F34DE0AC9F8}" dt="2022-12-04T09:45:20.609" v="6755" actId="20577"/>
          <ac:spMkLst>
            <pc:docMk/>
            <pc:sldMk cId="2745621547" sldId="381"/>
            <ac:spMk id="10" creationId="{7C8B8732-A0BC-E0A9-B168-9CA156E10249}"/>
          </ac:spMkLst>
        </pc:spChg>
        <pc:spChg chg="add mod">
          <ac:chgData name="Daehoon Kim" userId="c43fbc5f-d6e9-4639-bbd8-c46fded56385" providerId="ADAL" clId="{6E25B32A-703C-8A46-BAC8-8F34DE0AC9F8}" dt="2022-12-04T09:45:50.865" v="6810" actId="20577"/>
          <ac:spMkLst>
            <pc:docMk/>
            <pc:sldMk cId="2745621547" sldId="381"/>
            <ac:spMk id="11" creationId="{CD8CB103-BE53-8503-78AF-5AEDCF415D8D}"/>
          </ac:spMkLst>
        </pc:spChg>
      </pc:sldChg>
      <pc:sldChg chg="addSp delSp modSp add mod">
        <pc:chgData name="Daehoon Kim" userId="c43fbc5f-d6e9-4639-bbd8-c46fded56385" providerId="ADAL" clId="{6E25B32A-703C-8A46-BAC8-8F34DE0AC9F8}" dt="2022-12-04T10:17:31.005" v="6920" actId="20577"/>
        <pc:sldMkLst>
          <pc:docMk/>
          <pc:sldMk cId="3145488963" sldId="382"/>
        </pc:sldMkLst>
        <pc:spChg chg="mod">
          <ac:chgData name="Daehoon Kim" userId="c43fbc5f-d6e9-4639-bbd8-c46fded56385" providerId="ADAL" clId="{6E25B32A-703C-8A46-BAC8-8F34DE0AC9F8}" dt="2022-12-04T10:13:56.736" v="6868" actId="20577"/>
          <ac:spMkLst>
            <pc:docMk/>
            <pc:sldMk cId="3145488963" sldId="382"/>
            <ac:spMk id="3" creationId="{A965D63D-9A05-F649-0975-86A302520EA8}"/>
          </ac:spMkLst>
        </pc:spChg>
        <pc:spChg chg="mod">
          <ac:chgData name="Daehoon Kim" userId="c43fbc5f-d6e9-4639-bbd8-c46fded56385" providerId="ADAL" clId="{6E25B32A-703C-8A46-BAC8-8F34DE0AC9F8}" dt="2022-12-04T10:13:52.955" v="6863" actId="20577"/>
          <ac:spMkLst>
            <pc:docMk/>
            <pc:sldMk cId="3145488963" sldId="382"/>
            <ac:spMk id="4" creationId="{51F9C131-EA48-4CBC-96F1-9DD726C7F567}"/>
          </ac:spMkLst>
        </pc:spChg>
        <pc:spChg chg="mod">
          <ac:chgData name="Daehoon Kim" userId="c43fbc5f-d6e9-4639-bbd8-c46fded56385" providerId="ADAL" clId="{6E25B32A-703C-8A46-BAC8-8F34DE0AC9F8}" dt="2022-12-04T10:17:28.039" v="6919" actId="20577"/>
          <ac:spMkLst>
            <pc:docMk/>
            <pc:sldMk cId="3145488963" sldId="382"/>
            <ac:spMk id="7" creationId="{AB10C737-0E80-2495-342F-E2F570D94896}"/>
          </ac:spMkLst>
        </pc:spChg>
        <pc:spChg chg="add mod">
          <ac:chgData name="Daehoon Kim" userId="c43fbc5f-d6e9-4639-bbd8-c46fded56385" providerId="ADAL" clId="{6E25B32A-703C-8A46-BAC8-8F34DE0AC9F8}" dt="2022-12-04T10:17:31.005" v="6920" actId="20577"/>
          <ac:spMkLst>
            <pc:docMk/>
            <pc:sldMk cId="3145488963" sldId="382"/>
            <ac:spMk id="9" creationId="{9A855FDA-7B82-D669-4A0F-924E271E8DB0}"/>
          </ac:spMkLst>
        </pc:spChg>
        <pc:picChg chg="add del mod">
          <ac:chgData name="Daehoon Kim" userId="c43fbc5f-d6e9-4639-bbd8-c46fded56385" providerId="ADAL" clId="{6E25B32A-703C-8A46-BAC8-8F34DE0AC9F8}" dt="2022-12-04T09:39:50.991" v="6594" actId="478"/>
          <ac:picMkLst>
            <pc:docMk/>
            <pc:sldMk cId="3145488963" sldId="382"/>
            <ac:picMk id="2" creationId="{EF00119A-0AE1-78AD-A7CF-1F65707FC253}"/>
          </ac:picMkLst>
        </pc:picChg>
        <pc:picChg chg="del">
          <ac:chgData name="Daehoon Kim" userId="c43fbc5f-d6e9-4639-bbd8-c46fded56385" providerId="ADAL" clId="{6E25B32A-703C-8A46-BAC8-8F34DE0AC9F8}" dt="2022-12-04T09:38:38.480" v="6586" actId="478"/>
          <ac:picMkLst>
            <pc:docMk/>
            <pc:sldMk cId="3145488963" sldId="382"/>
            <ac:picMk id="6" creationId="{AA98F4BA-9D4B-744C-AA23-8976071A304A}"/>
          </ac:picMkLst>
        </pc:picChg>
        <pc:picChg chg="add mod">
          <ac:chgData name="Daehoon Kim" userId="c43fbc5f-d6e9-4639-bbd8-c46fded56385" providerId="ADAL" clId="{6E25B32A-703C-8A46-BAC8-8F34DE0AC9F8}" dt="2022-12-04T09:40:03.789" v="6602" actId="14100"/>
          <ac:picMkLst>
            <pc:docMk/>
            <pc:sldMk cId="3145488963" sldId="382"/>
            <ac:picMk id="1026" creationId="{DE8ABB41-87B5-AA5D-737C-1DFDD975EC5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10491447189791E-2"/>
          <c:y val="6.2566922337942144E-2"/>
          <c:w val="0.91872267173499866"/>
          <c:h val="0.80185622618836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22170</c:v>
                </c:pt>
                <c:pt idx="1">
                  <c:v>22741</c:v>
                </c:pt>
                <c:pt idx="2">
                  <c:v>24753</c:v>
                </c:pt>
                <c:pt idx="3">
                  <c:v>22460</c:v>
                </c:pt>
                <c:pt idx="4">
                  <c:v>19429</c:v>
                </c:pt>
                <c:pt idx="5">
                  <c:v>18823</c:v>
                </c:pt>
                <c:pt idx="6">
                  <c:v>18060</c:v>
                </c:pt>
                <c:pt idx="7">
                  <c:v>7298</c:v>
                </c:pt>
                <c:pt idx="8">
                  <c:v>9093</c:v>
                </c:pt>
                <c:pt idx="9">
                  <c:v>10356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0-9C46-AD91-10E63207BA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Remote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11202</c:v>
                </c:pt>
                <c:pt idx="1">
                  <c:v>12546</c:v>
                </c:pt>
                <c:pt idx="2">
                  <c:v>15792</c:v>
                </c:pt>
                <c:pt idx="3">
                  <c:v>19291</c:v>
                </c:pt>
                <c:pt idx="4">
                  <c:v>23022</c:v>
                </c:pt>
                <c:pt idx="5">
                  <c:v>23314</c:v>
                </c:pt>
                <c:pt idx="6">
                  <c:v>22454</c:v>
                </c:pt>
                <c:pt idx="7">
                  <c:v>31834</c:v>
                </c:pt>
                <c:pt idx="8">
                  <c:v>43064</c:v>
                </c:pt>
                <c:pt idx="9">
                  <c:v>43128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0-9C46-AD91-10E63207B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84047"/>
        <c:axId val="225004255"/>
      </c:barChart>
      <c:catAx>
        <c:axId val="12208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25004255"/>
        <c:crosses val="autoZero"/>
        <c:auto val="1"/>
        <c:lblAlgn val="ctr"/>
        <c:lblOffset val="100"/>
        <c:noMultiLvlLbl val="0"/>
      </c:catAx>
      <c:valAx>
        <c:axId val="22500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2208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0.10345</cdr:x>
      <cdr:y>0.43727</cdr:y>
    </cdr:from>
    <cdr:to>
      <cdr:x>0.1669</cdr:x>
      <cdr:y>0.54007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22F270-D3F7-C640-9F2C-7628B5B7A424}"/>
            </a:ext>
          </a:extLst>
        </cdr:cNvPr>
        <cdr:cNvSpPr txBox="1"/>
      </cdr:nvSpPr>
      <cdr:spPr>
        <a:xfrm xmlns:a="http://schemas.openxmlformats.org/drawingml/2006/main">
          <a:off x="952500" y="1890764"/>
          <a:ext cx="584200" cy="444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0.09481</cdr:x>
      <cdr:y>0.62018</cdr:y>
    </cdr:from>
    <cdr:to>
      <cdr:x>0.17826</cdr:x>
      <cdr:y>0.70641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754BC65-1BCA-4502-BF55-BBE044866804}"/>
            </a:ext>
          </a:extLst>
        </cdr:cNvPr>
        <cdr:cNvSpPr txBox="1"/>
      </cdr:nvSpPr>
      <cdr:spPr>
        <a:xfrm xmlns:a="http://schemas.openxmlformats.org/drawingml/2006/main">
          <a:off x="872987" y="2681683"/>
          <a:ext cx="768365" cy="372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*33,372</a:t>
          </a:r>
        </a:p>
      </cdr:txBody>
    </cdr:sp>
  </cdr:relSizeAnchor>
  <cdr:relSizeAnchor xmlns:cdr="http://schemas.openxmlformats.org/drawingml/2006/chartDrawing">
    <cdr:from>
      <cdr:x>0.19874</cdr:x>
      <cdr:y>0.60147</cdr:y>
    </cdr:from>
    <cdr:to>
      <cdr:x>0.29805</cdr:x>
      <cdr:y>0.65727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0357C2B-56C8-3B84-62D9-D7EE50CCB526}"/>
            </a:ext>
          </a:extLst>
        </cdr:cNvPr>
        <cdr:cNvSpPr txBox="1"/>
      </cdr:nvSpPr>
      <cdr:spPr>
        <a:xfrm xmlns:a="http://schemas.openxmlformats.org/drawingml/2006/main">
          <a:off x="1829902" y="2600799"/>
          <a:ext cx="914397" cy="241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35,287</a:t>
          </a:r>
        </a:p>
      </cdr:txBody>
    </cdr:sp>
  </cdr:relSizeAnchor>
  <cdr:relSizeAnchor xmlns:cdr="http://schemas.openxmlformats.org/drawingml/2006/chartDrawing">
    <cdr:from>
      <cdr:x>0.28918</cdr:x>
      <cdr:y>0.54932</cdr:y>
    </cdr:from>
    <cdr:to>
      <cdr:x>0.36642</cdr:x>
      <cdr:y>0.61099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7CB99DC-082B-75A4-9B54-BD310D8F3537}"/>
            </a:ext>
          </a:extLst>
        </cdr:cNvPr>
        <cdr:cNvSpPr txBox="1"/>
      </cdr:nvSpPr>
      <cdr:spPr>
        <a:xfrm xmlns:a="http://schemas.openxmlformats.org/drawingml/2006/main">
          <a:off x="2662618" y="2375263"/>
          <a:ext cx="711187" cy="266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40,545</a:t>
          </a:r>
        </a:p>
      </cdr:txBody>
    </cdr:sp>
  </cdr:relSizeAnchor>
  <cdr:relSizeAnchor xmlns:cdr="http://schemas.openxmlformats.org/drawingml/2006/chartDrawing">
    <cdr:from>
      <cdr:x>0.38115</cdr:x>
      <cdr:y>0.49013</cdr:y>
    </cdr:from>
    <cdr:to>
      <cdr:x>0.48046</cdr:x>
      <cdr:y>0.54887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5046D76-7095-849E-D0F7-71D24A301A24}"/>
            </a:ext>
          </a:extLst>
        </cdr:cNvPr>
        <cdr:cNvSpPr txBox="1"/>
      </cdr:nvSpPr>
      <cdr:spPr>
        <a:xfrm xmlns:a="http://schemas.openxmlformats.org/drawingml/2006/main">
          <a:off x="3509432" y="2119364"/>
          <a:ext cx="914397" cy="253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41,751</a:t>
          </a:r>
        </a:p>
      </cdr:txBody>
    </cdr:sp>
  </cdr:relSizeAnchor>
  <cdr:relSizeAnchor xmlns:cdr="http://schemas.openxmlformats.org/drawingml/2006/chartDrawing">
    <cdr:from>
      <cdr:x>0.45507</cdr:x>
      <cdr:y>0.43245</cdr:y>
    </cdr:from>
    <cdr:to>
      <cdr:x>0.55439</cdr:x>
      <cdr:y>0.5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B4FBFC3-7C8D-DF7B-305C-5B71E6343D1B}"/>
            </a:ext>
          </a:extLst>
        </cdr:cNvPr>
        <cdr:cNvSpPr txBox="1"/>
      </cdr:nvSpPr>
      <cdr:spPr>
        <a:xfrm xmlns:a="http://schemas.openxmlformats.org/drawingml/2006/main">
          <a:off x="4190037" y="1869932"/>
          <a:ext cx="914488" cy="292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42,451</a:t>
          </a:r>
        </a:p>
      </cdr:txBody>
    </cdr:sp>
  </cdr:relSizeAnchor>
  <cdr:relSizeAnchor xmlns:cdr="http://schemas.openxmlformats.org/drawingml/2006/chartDrawing">
    <cdr:from>
      <cdr:x>0.55172</cdr:x>
      <cdr:y>0.43139</cdr:y>
    </cdr:from>
    <cdr:to>
      <cdr:x>0.65103</cdr:x>
      <cdr:y>0.49013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9170D48-ADAB-1DF5-0AB3-CAD7E1AB7CE9}"/>
            </a:ext>
          </a:extLst>
        </cdr:cNvPr>
        <cdr:cNvSpPr txBox="1"/>
      </cdr:nvSpPr>
      <cdr:spPr>
        <a:xfrm xmlns:a="http://schemas.openxmlformats.org/drawingml/2006/main">
          <a:off x="5080000" y="1865369"/>
          <a:ext cx="914397" cy="253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42,137</a:t>
          </a:r>
        </a:p>
      </cdr:txBody>
    </cdr:sp>
  </cdr:relSizeAnchor>
  <cdr:relSizeAnchor xmlns:cdr="http://schemas.openxmlformats.org/drawingml/2006/chartDrawing">
    <cdr:from>
      <cdr:x>0.64221</cdr:x>
      <cdr:y>0.42951</cdr:y>
    </cdr:from>
    <cdr:to>
      <cdr:x>0.74153</cdr:x>
      <cdr:y>0.5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19845269-81F1-7D89-963A-7F2EA27EB18F}"/>
            </a:ext>
          </a:extLst>
        </cdr:cNvPr>
        <cdr:cNvSpPr txBox="1"/>
      </cdr:nvSpPr>
      <cdr:spPr>
        <a:xfrm xmlns:a="http://schemas.openxmlformats.org/drawingml/2006/main">
          <a:off x="5913186" y="1857219"/>
          <a:ext cx="914488" cy="304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40,514</a:t>
          </a:r>
        </a:p>
      </cdr:txBody>
    </cdr:sp>
  </cdr:relSizeAnchor>
  <cdr:relSizeAnchor xmlns:cdr="http://schemas.openxmlformats.org/drawingml/2006/chartDrawing">
    <cdr:from>
      <cdr:x>0.73308</cdr:x>
      <cdr:y>0.30569</cdr:y>
    </cdr:from>
    <cdr:to>
      <cdr:x>0.83239</cdr:x>
      <cdr:y>0.36737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7DE346A7-0E42-1642-ACEC-8CA48285E83E}"/>
            </a:ext>
          </a:extLst>
        </cdr:cNvPr>
        <cdr:cNvSpPr txBox="1"/>
      </cdr:nvSpPr>
      <cdr:spPr>
        <a:xfrm xmlns:a="http://schemas.openxmlformats.org/drawingml/2006/main">
          <a:off x="6749798" y="1321835"/>
          <a:ext cx="914397" cy="266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39,132</a:t>
          </a:r>
        </a:p>
      </cdr:txBody>
    </cdr:sp>
  </cdr:relSizeAnchor>
  <cdr:relSizeAnchor xmlns:cdr="http://schemas.openxmlformats.org/drawingml/2006/chartDrawing">
    <cdr:from>
      <cdr:x>0.82683</cdr:x>
      <cdr:y>0.11656</cdr:y>
    </cdr:from>
    <cdr:to>
      <cdr:x>0.89355</cdr:x>
      <cdr:y>0.17658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036130E3-2E31-1E91-57E2-4821107D4565}"/>
            </a:ext>
          </a:extLst>
        </cdr:cNvPr>
        <cdr:cNvSpPr txBox="1"/>
      </cdr:nvSpPr>
      <cdr:spPr>
        <a:xfrm xmlns:a="http://schemas.openxmlformats.org/drawingml/2006/main">
          <a:off x="7613075" y="504020"/>
          <a:ext cx="614317" cy="259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52,157</a:t>
          </a:r>
        </a:p>
      </cdr:txBody>
    </cdr:sp>
  </cdr:relSizeAnchor>
  <cdr:relSizeAnchor xmlns:cdr="http://schemas.openxmlformats.org/drawingml/2006/chartDrawing">
    <cdr:from>
      <cdr:x>0.91427</cdr:x>
      <cdr:y>0.12164</cdr:y>
    </cdr:from>
    <cdr:to>
      <cdr:x>0.98377</cdr:x>
      <cdr:y>0.1715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7D6ABB74-D947-DBB8-2489-D2369DE30CAD}"/>
            </a:ext>
          </a:extLst>
        </cdr:cNvPr>
        <cdr:cNvSpPr txBox="1"/>
      </cdr:nvSpPr>
      <cdr:spPr>
        <a:xfrm xmlns:a="http://schemas.openxmlformats.org/drawingml/2006/main">
          <a:off x="8418141" y="525977"/>
          <a:ext cx="639967" cy="215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53,484</a:t>
          </a:r>
        </a:p>
      </cdr:txBody>
    </cdr:sp>
  </cdr:relSizeAnchor>
  <cdr:relSizeAnchor xmlns:cdr="http://schemas.openxmlformats.org/drawingml/2006/chartDrawing">
    <cdr:from>
      <cdr:x>0.97865</cdr:x>
      <cdr:y>0.62522</cdr:y>
    </cdr:from>
    <cdr:to>
      <cdr:x>1</cdr:x>
      <cdr:y>0.71737</cdr:y>
    </cdr:to>
    <cdr:sp macro="" textlink="">
      <cdr:nvSpPr>
        <cdr:cNvPr id="13" name="TextBox 3">
          <a:extLst xmlns:a="http://schemas.openxmlformats.org/drawingml/2006/main">
            <a:ext uri="{FF2B5EF4-FFF2-40B4-BE49-F238E27FC236}">
              <a16:creationId xmlns:a16="http://schemas.microsoft.com/office/drawing/2014/main" id="{EA68346D-9673-389C-8FA1-AFFA1257265C}"/>
            </a:ext>
          </a:extLst>
        </cdr:cNvPr>
        <cdr:cNvSpPr txBox="1"/>
      </cdr:nvSpPr>
      <cdr:spPr>
        <a:xfrm xmlns:a="http://schemas.openxmlformats.org/drawingml/2006/main">
          <a:off x="10397435" y="2505765"/>
          <a:ext cx="1847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kumimoji="1" lang="ko-Kore-KR" alt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925B3-9285-4BFD-BB7C-786432DDBFE2}" type="datetimeFigureOut">
              <a:rPr lang="ko-KR" altLang="en-US" smtClean="0"/>
              <a:t>2022. 12. 4.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92E48-9637-4457-A789-9811DB2F02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82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303DA-8056-40E5-B871-6E0691491E41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4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303DA-8056-40E5-B871-6E0691491E41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7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106BF-671B-40FB-8EA1-FB044C9992AE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2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F63E5-AAA0-4BAC-BBD4-1D8E39245938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제목 2"/>
          <p:cNvSpPr txBox="1">
            <a:spLocks/>
          </p:cNvSpPr>
          <p:nvPr userDrawn="1"/>
        </p:nvSpPr>
        <p:spPr bwMode="auto">
          <a:xfrm>
            <a:off x="179389" y="0"/>
            <a:ext cx="8785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7" rIns="91437" bIns="45717"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 baseline="0">
                <a:solidFill>
                  <a:schemeClr val="tx2"/>
                </a:solidFill>
                <a:latin typeface="Tahoma" pitchFamily="34" charset="0"/>
                <a:ea typeface="맑은 고딕" pitchFamily="50" charset="-127"/>
                <a:cs typeface="굴림" charset="0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5pPr>
            <a:lvl6pPr marL="457187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6pPr>
            <a:lvl7pPr marL="914373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7pPr>
            <a:lvl8pPr marL="1371560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8pPr>
            <a:lvl9pPr marL="1828746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맑은 고딕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9" y="0"/>
            <a:ext cx="8785225" cy="692696"/>
          </a:xfrm>
        </p:spPr>
        <p:txBody>
          <a:bodyPr/>
          <a:lstStyle>
            <a:lvl1pPr>
              <a:defRPr kumimoji="1" lang="en-US" sz="28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맑은 고딕" pitchFamily="50" charset="-127"/>
                <a:cs typeface="굴림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908052"/>
            <a:ext cx="8229600" cy="5400675"/>
          </a:xfrm>
        </p:spPr>
        <p:txBody>
          <a:bodyPr/>
          <a:lstStyle>
            <a:lvl1pPr>
              <a:defRPr sz="2800" baseline="0">
                <a:latin typeface="Tahoma" pitchFamily="34" charset="0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7018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1877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16875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20688" y="50260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7688" y="50260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50260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F302C-EA3B-447E-9152-630E0692B35E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0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92375-0D4B-40BC-8D48-D5C923C3F2B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1B902-23AA-41BF-B69A-E36BCC61895D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5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98C8B-0BF0-42E2-9797-5F627D56482E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238B8-55CB-4AEB-A309-A2D0EE1B7154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EF333F-44BE-4A50-A13A-B4B9CE646506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2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10D9D-139D-4844-93FA-C0F25A01FC25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4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97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Calibri" pitchFamily="34" charset="0"/>
                <a:cs typeface="Arial" pitchFamily="34" charset="0"/>
              </a:defRPr>
            </a:lvl2pPr>
            <a:lvl3pPr>
              <a:defRPr>
                <a:latin typeface="Calibri" pitchFamily="34" charset="0"/>
                <a:cs typeface="Arial" pitchFamily="34" charset="0"/>
              </a:defRPr>
            </a:lvl3pPr>
            <a:lvl4pPr>
              <a:defRPr>
                <a:latin typeface="Calibri" pitchFamily="34" charset="0"/>
                <a:cs typeface="Arial" pitchFamily="34" charset="0"/>
              </a:defRPr>
            </a:lvl4pPr>
            <a:lvl5pPr>
              <a:defRPr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CF5BF-CE65-4C4C-8B2A-7B32089B8B2C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7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30" name="Line 7"/>
          <p:cNvSpPr>
            <a:spLocks noChangeShapeType="1"/>
          </p:cNvSpPr>
          <p:nvPr userDrawn="1"/>
        </p:nvSpPr>
        <p:spPr bwMode="auto">
          <a:xfrm>
            <a:off x="0" y="6519863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1029" name="Picture 9" descr="K:\슬라이드마스터작업\FINAL\마크-연세대학교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19823" r="28464" b="20120"/>
          <a:stretch>
            <a:fillRect/>
          </a:stretch>
        </p:blipFill>
        <p:spPr bwMode="auto">
          <a:xfrm>
            <a:off x="4408489" y="6545265"/>
            <a:ext cx="2921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karen\바탕 화면\HI-2014\심장혈관병원-WHITE2.pn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50000" contrast="-100000"/>
          </a:blip>
          <a:srcRect l="17043" t="24219" r="6193" b="51780"/>
          <a:stretch>
            <a:fillRect/>
          </a:stretch>
        </p:blipFill>
        <p:spPr bwMode="auto">
          <a:xfrm>
            <a:off x="468039" y="6588021"/>
            <a:ext cx="3498344" cy="180000"/>
          </a:xfrm>
          <a:prstGeom prst="rect">
            <a:avLst/>
          </a:prstGeom>
          <a:noFill/>
        </p:spPr>
      </p:pic>
      <p:pic>
        <p:nvPicPr>
          <p:cNvPr id="9" name="Picture 2" descr="C:\Documents and Settings\karen\바탕 화면\이동\심장혈관병원-WHITE2.pn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50000" contrast="-100000"/>
          </a:blip>
          <a:srcRect l="14844" t="49999" r="3124" b="43370"/>
          <a:stretch>
            <a:fillRect/>
          </a:stretch>
        </p:blipFill>
        <p:spPr bwMode="auto">
          <a:xfrm>
            <a:off x="5100060" y="6578714"/>
            <a:ext cx="3780002" cy="2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2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Arial" charset="0"/>
          <a:ea typeface="돋움체" pitchFamily="49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Arial" charset="0"/>
          <a:ea typeface="돋움체" pitchFamily="49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Arial" charset="0"/>
          <a:ea typeface="돋움체" pitchFamily="49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Arial" charset="0"/>
          <a:ea typeface="돋움체" pitchFamily="49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Arial" charset="0"/>
          <a:ea typeface="돋움체" pitchFamily="49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2211" y="1610952"/>
            <a:ext cx="7799578" cy="2069851"/>
          </a:xfrm>
        </p:spPr>
        <p:txBody>
          <a:bodyPr/>
          <a:lstStyle/>
          <a:p>
            <a:pPr>
              <a:defRPr/>
            </a:pPr>
            <a:r>
              <a:rPr lang="en-US" altLang="ko-Kore-KR" sz="2800" dirty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ko-K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ko-K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의 활용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: PM, ICD, CRT</a:t>
            </a:r>
            <a:endParaRPr lang="ko-KR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굴림" pitchFamily="50" charset="-127"/>
              <a:cs typeface="Tahoma" panose="020B060403050404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0" y="4438260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 err="1">
                <a:solidFill>
                  <a:srgbClr val="0070C0"/>
                </a:solidFill>
                <a:latin typeface="Tahoma" panose="020B0604030504040204" pitchFamily="34" charset="0"/>
                <a:ea typeface="돋움체" panose="020B0609000101010101" pitchFamily="49" charset="-127"/>
                <a:cs typeface="Tahoma" panose="020B0604030504040204" pitchFamily="34" charset="0"/>
              </a:rPr>
              <a:t>Daehoon</a:t>
            </a:r>
            <a:r>
              <a:rPr lang="en-US" altLang="ko-KR" sz="2400" b="1" dirty="0">
                <a:solidFill>
                  <a:srgbClr val="0070C0"/>
                </a:solidFill>
                <a:latin typeface="Tahoma" panose="020B0604030504040204" pitchFamily="34" charset="0"/>
                <a:ea typeface="돋움체" panose="020B0609000101010101" pitchFamily="49" charset="-127"/>
                <a:cs typeface="Tahoma" panose="020B0604030504040204" pitchFamily="34" charset="0"/>
              </a:rPr>
              <a:t> Kim, MD</a:t>
            </a:r>
            <a:endParaRPr lang="en-US" altLang="ko-KR" b="1" dirty="0">
              <a:solidFill>
                <a:srgbClr val="002060"/>
              </a:solidFill>
              <a:latin typeface="Tahoma" panose="020B0604030504040204" pitchFamily="34" charset="0"/>
              <a:ea typeface="돋움체" panose="020B0609000101010101" pitchFamily="49" charset="-127"/>
              <a:cs typeface="Tahoma" panose="020B0604030504040204" pitchFamily="34" charset="0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  <a:latin typeface="Tahoma" panose="020B0604030504040204" pitchFamily="34" charset="0"/>
                <a:ea typeface="돋움체" panose="020B0609000101010101" pitchFamily="49" charset="-127"/>
                <a:cs typeface="Tahoma" panose="020B0604030504040204" pitchFamily="34" charset="0"/>
              </a:rPr>
              <a:t>Assistant Professor,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  <a:latin typeface="Tahoma" panose="020B0604030504040204" pitchFamily="34" charset="0"/>
                <a:ea typeface="돋움체" panose="020B0609000101010101" pitchFamily="49" charset="-127"/>
                <a:cs typeface="Tahoma" panose="020B0604030504040204" pitchFamily="34" charset="0"/>
              </a:rPr>
              <a:t>Division of Cardiology, Severance Cardiovascular Hospital,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dirty="0" err="1">
                <a:solidFill>
                  <a:srgbClr val="002060"/>
                </a:solidFill>
                <a:latin typeface="Tahoma" panose="020B0604030504040204" pitchFamily="34" charset="0"/>
                <a:ea typeface="돋움체" panose="020B0609000101010101" pitchFamily="49" charset="-127"/>
                <a:cs typeface="Tahoma" panose="020B0604030504040204" pitchFamily="34" charset="0"/>
              </a:rPr>
              <a:t>Yonsei</a:t>
            </a:r>
            <a:r>
              <a:rPr lang="en-US" altLang="ko-KR" b="1" dirty="0">
                <a:solidFill>
                  <a:srgbClr val="002060"/>
                </a:solidFill>
                <a:latin typeface="Tahoma" panose="020B0604030504040204" pitchFamily="34" charset="0"/>
                <a:ea typeface="돋움체" panose="020B0609000101010101" pitchFamily="49" charset="-127"/>
                <a:cs typeface="Tahoma" panose="020B0604030504040204" pitchFamily="34" charset="0"/>
              </a:rPr>
              <a:t> University College of Medicine, Seoul, Korea</a:t>
            </a:r>
            <a:endParaRPr lang="ko-KR" altLang="ko-KR" b="1" dirty="0">
              <a:solidFill>
                <a:srgbClr val="002060"/>
              </a:solidFill>
              <a:latin typeface="Tahoma" panose="020B0604030504040204" pitchFamily="34" charset="0"/>
              <a:ea typeface="돋움체" panose="020B0609000101010101" pitchFamily="49" charset="-127"/>
              <a:cs typeface="Tahom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74192"/>
            <a:ext cx="8568952" cy="266869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med" len="lg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KSHNE 2022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367519"/>
            <a:ext cx="4068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322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6. Prediction of the risk for HF hospitalization 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3771901" y="6220753"/>
            <a:ext cx="5372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Cowie, et al. European Heart Journal (2013) 34, 2472–248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4EA3DCC-6B95-9900-0DBD-ACCFAFBB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1437279"/>
            <a:ext cx="6122504" cy="469174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EB172B0-6ABC-0C6A-A12A-6A2D7B7F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51" y="1365914"/>
            <a:ext cx="6029897" cy="48548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320708-443C-0195-BEB2-1C77748FE92E}"/>
              </a:ext>
            </a:extLst>
          </p:cNvPr>
          <p:cNvSpPr txBox="1"/>
          <p:nvPr/>
        </p:nvSpPr>
        <p:spPr>
          <a:xfrm>
            <a:off x="139147" y="915283"/>
            <a:ext cx="317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>
                <a:latin typeface="Calibri" panose="020F0502020204030204" pitchFamily="34" charset="0"/>
                <a:cs typeface="Calibri" panose="020F0502020204030204" pitchFamily="34" charset="0"/>
              </a:rPr>
              <a:t>TRIAGEHF from Medtronic ICDs</a:t>
            </a:r>
            <a:endParaRPr kumimoji="1" lang="ko-Kore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A60FF-2DF4-A859-F454-06640A836C24}"/>
              </a:ext>
            </a:extLst>
          </p:cNvPr>
          <p:cNvSpPr txBox="1"/>
          <p:nvPr/>
        </p:nvSpPr>
        <p:spPr>
          <a:xfrm>
            <a:off x="3891171" y="876670"/>
            <a:ext cx="4726056" cy="559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63">
              <a:lnSpc>
                <a:spcPts val="1900"/>
              </a:lnSpc>
              <a:defRPr/>
            </a:pPr>
            <a:r>
              <a:rPr lang="en-US" altLang="ko-Kore-KR" sz="1200" dirty="0">
                <a:latin typeface="Calibri" panose="020F0502020204030204" pitchFamily="34" charset="0"/>
                <a:cs typeface="Calibri" panose="020F0502020204030204" pitchFamily="34" charset="0"/>
              </a:rPr>
              <a:t>The risk status reported for the patient for the </a:t>
            </a:r>
            <a:r>
              <a:rPr lang="en-US" altLang="ko-Kore-KR" sz="1200" b="1" dirty="0">
                <a:latin typeface="Calibri" panose="020F0502020204030204" pitchFamily="34" charset="0"/>
                <a:cs typeface="Calibri" panose="020F0502020204030204" pitchFamily="34" charset="0"/>
              </a:rPr>
              <a:t>next 30 days </a:t>
            </a:r>
            <a:r>
              <a:rPr lang="en-US" altLang="ko-Kore-KR" sz="1200" dirty="0">
                <a:latin typeface="Calibri" panose="020F0502020204030204" pitchFamily="34" charset="0"/>
                <a:cs typeface="Calibri" panose="020F0502020204030204" pitchFamily="34" charset="0"/>
              </a:rPr>
              <a:t>is based on</a:t>
            </a:r>
          </a:p>
          <a:p>
            <a:pPr defTabSz="914363">
              <a:lnSpc>
                <a:spcPts val="1900"/>
              </a:lnSpc>
              <a:defRPr/>
            </a:pPr>
            <a:r>
              <a:rPr lang="en-US" altLang="ko-Kore-KR" sz="1200" dirty="0">
                <a:latin typeface="Calibri" panose="020F0502020204030204" pitchFamily="34" charset="0"/>
                <a:cs typeface="Calibri" panose="020F0502020204030204" pitchFamily="34" charset="0"/>
              </a:rPr>
              <a:t>the maximum daily risk status for the </a:t>
            </a:r>
            <a:r>
              <a:rPr lang="en-US" altLang="ko-Kore-K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previous 30 days</a:t>
            </a:r>
            <a:r>
              <a:rPr lang="en-US" altLang="ko-Kore-KR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2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AFCF70-F5D4-4290-94ED-BF6DBA974C4F}"/>
              </a:ext>
            </a:extLst>
          </p:cNvPr>
          <p:cNvSpPr txBox="1"/>
          <p:nvPr/>
        </p:nvSpPr>
        <p:spPr>
          <a:xfrm>
            <a:off x="2007220" y="1694988"/>
            <a:ext cx="69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solidFill>
                  <a:srgbClr val="FF0000"/>
                </a:solidFill>
              </a:rPr>
              <a:t>No RCT evidence, but adherence to RM </a:t>
            </a:r>
            <a:r>
              <a:rPr kumimoji="1" lang="en-US" altLang="ko-Kore-KR" b="1" dirty="0">
                <a:solidFill>
                  <a:srgbClr val="FF0000"/>
                </a:solidFill>
                <a:sym typeface="Wingdings" pitchFamily="2" charset="2"/>
              </a:rPr>
              <a:t> improved care level</a:t>
            </a:r>
            <a:endParaRPr kumimoji="1" lang="ko-Kore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34E6A-CC77-BB8C-B79A-7C4A6D4DCD73}"/>
              </a:ext>
            </a:extLst>
          </p:cNvPr>
          <p:cNvSpPr txBox="1"/>
          <p:nvPr/>
        </p:nvSpPr>
        <p:spPr>
          <a:xfrm>
            <a:off x="3735657" y="2554741"/>
            <a:ext cx="410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solidFill>
                  <a:srgbClr val="FF0000"/>
                </a:solidFill>
              </a:rPr>
              <a:t>Up to 24 months of interval is safe</a:t>
            </a:r>
            <a:endParaRPr kumimoji="1" lang="ko-Kore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34B85-01C3-EE7B-C94E-B3D722DA5AEB}"/>
              </a:ext>
            </a:extLst>
          </p:cNvPr>
          <p:cNvSpPr txBox="1"/>
          <p:nvPr/>
        </p:nvSpPr>
        <p:spPr>
          <a:xfrm>
            <a:off x="3735657" y="4203079"/>
            <a:ext cx="410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solidFill>
                  <a:srgbClr val="FF0000"/>
                </a:solidFill>
              </a:rPr>
              <a:t>Reduction in health-care costs</a:t>
            </a:r>
            <a:endParaRPr kumimoji="1" lang="ko-Kore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CF72F-78CD-9C4B-FA63-EBE0B3358CBF}"/>
              </a:ext>
            </a:extLst>
          </p:cNvPr>
          <p:cNvSpPr txBox="1"/>
          <p:nvPr/>
        </p:nvSpPr>
        <p:spPr>
          <a:xfrm>
            <a:off x="3735657" y="5051247"/>
            <a:ext cx="410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solidFill>
                  <a:srgbClr val="FF0000"/>
                </a:solidFill>
              </a:rPr>
              <a:t>79 days of earlier detection</a:t>
            </a:r>
            <a:endParaRPr kumimoji="1" lang="ko-Kore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96778-8511-A71A-368F-416F4BA0D54D}"/>
              </a:ext>
            </a:extLst>
          </p:cNvPr>
          <p:cNvSpPr txBox="1"/>
          <p:nvPr/>
        </p:nvSpPr>
        <p:spPr>
          <a:xfrm>
            <a:off x="3735657" y="5859304"/>
            <a:ext cx="41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solidFill>
                  <a:srgbClr val="FF0000"/>
                </a:solidFill>
              </a:rPr>
              <a:t>High risk group : x10 HFH risk</a:t>
            </a:r>
          </a:p>
          <a:p>
            <a:r>
              <a:rPr kumimoji="1" lang="en-US" altLang="ko-Kore-KR" b="1" dirty="0">
                <a:solidFill>
                  <a:srgbClr val="FF0000"/>
                </a:solidFill>
              </a:rPr>
              <a:t>Low risk group : 94% of NPV</a:t>
            </a:r>
            <a:endParaRPr kumimoji="1" lang="ko-Kore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7C8B8732-A0BC-E0A9-B168-9CA156E10249}"/>
              </a:ext>
            </a:extLst>
          </p:cNvPr>
          <p:cNvSpPr txBox="1">
            <a:spLocks/>
          </p:cNvSpPr>
          <p:nvPr/>
        </p:nvSpPr>
        <p:spPr bwMode="auto">
          <a:xfrm>
            <a:off x="457200" y="1054287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Survival benefit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Reduction of frequency of in-office visit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Reduction of inappropriate shocks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Economic effect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Arrhythmia detection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Prediction of the risk for HF hospitalization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CB103-BE53-8503-78AF-5AEDCF415D8D}"/>
              </a:ext>
            </a:extLst>
          </p:cNvPr>
          <p:cNvSpPr txBox="1"/>
          <p:nvPr/>
        </p:nvSpPr>
        <p:spPr>
          <a:xfrm>
            <a:off x="3735656" y="3405276"/>
            <a:ext cx="454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solidFill>
                  <a:srgbClr val="FF0000"/>
                </a:solidFill>
              </a:rPr>
              <a:t>53% reduction in inappropriate shocks</a:t>
            </a:r>
            <a:endParaRPr kumimoji="1" lang="ko-Kore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2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3FF45582-CEEA-C314-E4BA-1B62F043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96" y="1438442"/>
            <a:ext cx="4325579" cy="454956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Recommendations from current guidelines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213533" y="6092968"/>
            <a:ext cx="8930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2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2021 ESC Guidelines on cardiac pacing and cardiac resynchronization therapy</a:t>
            </a:r>
          </a:p>
          <a:p>
            <a:pPr algn="r"/>
            <a:r>
              <a:rPr lang="en" altLang="ko-Kore-KR" sz="1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" altLang="ko-Kore-KR" sz="12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ESC Guidelines for the management of patients with ventricular arrhythmias and the prevention of sudden cardiac death</a:t>
            </a:r>
          </a:p>
          <a:p>
            <a:pPr algn="r"/>
            <a:endParaRPr lang="en" altLang="ko-Kore-KR" sz="12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2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6F1240-B0A2-41DE-BCE1-72EA10A6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3" y="1021149"/>
            <a:ext cx="4325579" cy="5076356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7A23CB8D-C511-E03E-98FF-A27C816B6D88}"/>
              </a:ext>
            </a:extLst>
          </p:cNvPr>
          <p:cNvCxnSpPr/>
          <p:nvPr/>
        </p:nvCxnSpPr>
        <p:spPr>
          <a:xfrm>
            <a:off x="4775955" y="1893398"/>
            <a:ext cx="2335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3F9144A4-30BF-F4A9-11FD-6D074CAC0481}"/>
              </a:ext>
            </a:extLst>
          </p:cNvPr>
          <p:cNvCxnSpPr>
            <a:cxnSpLocks/>
          </p:cNvCxnSpPr>
          <p:nvPr/>
        </p:nvCxnSpPr>
        <p:spPr>
          <a:xfrm>
            <a:off x="1866500" y="3223592"/>
            <a:ext cx="1229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[R] 14">
            <a:extLst>
              <a:ext uri="{FF2B5EF4-FFF2-40B4-BE49-F238E27FC236}">
                <a16:creationId xmlns:a16="http://schemas.microsoft.com/office/drawing/2014/main" id="{663607DC-85E8-2F72-917A-FF7530D3D888}"/>
              </a:ext>
            </a:extLst>
          </p:cNvPr>
          <p:cNvCxnSpPr>
            <a:cxnSpLocks/>
          </p:cNvCxnSpPr>
          <p:nvPr/>
        </p:nvCxnSpPr>
        <p:spPr>
          <a:xfrm>
            <a:off x="1753856" y="3429000"/>
            <a:ext cx="1015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821CDF8B-4CE6-B450-9F3D-063AEE2BC2B8}"/>
              </a:ext>
            </a:extLst>
          </p:cNvPr>
          <p:cNvCxnSpPr>
            <a:cxnSpLocks/>
          </p:cNvCxnSpPr>
          <p:nvPr/>
        </p:nvCxnSpPr>
        <p:spPr>
          <a:xfrm>
            <a:off x="311026" y="3662031"/>
            <a:ext cx="10452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89F6157E-63C5-932E-AFE0-08E174FC47B1}"/>
              </a:ext>
            </a:extLst>
          </p:cNvPr>
          <p:cNvCxnSpPr>
            <a:cxnSpLocks/>
          </p:cNvCxnSpPr>
          <p:nvPr/>
        </p:nvCxnSpPr>
        <p:spPr>
          <a:xfrm>
            <a:off x="2976370" y="4562061"/>
            <a:ext cx="1590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[R] 21">
            <a:extLst>
              <a:ext uri="{FF2B5EF4-FFF2-40B4-BE49-F238E27FC236}">
                <a16:creationId xmlns:a16="http://schemas.microsoft.com/office/drawing/2014/main" id="{EE4B594F-DA9E-D2BE-0D19-4458E7CD98BC}"/>
              </a:ext>
            </a:extLst>
          </p:cNvPr>
          <p:cNvCxnSpPr>
            <a:cxnSpLocks/>
          </p:cNvCxnSpPr>
          <p:nvPr/>
        </p:nvCxnSpPr>
        <p:spPr>
          <a:xfrm>
            <a:off x="311026" y="4754217"/>
            <a:ext cx="4489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[R] 23">
            <a:extLst>
              <a:ext uri="{FF2B5EF4-FFF2-40B4-BE49-F238E27FC236}">
                <a16:creationId xmlns:a16="http://schemas.microsoft.com/office/drawing/2014/main" id="{2F82C70B-B63C-420E-4107-E7756918D8C8}"/>
              </a:ext>
            </a:extLst>
          </p:cNvPr>
          <p:cNvCxnSpPr>
            <a:cxnSpLocks/>
          </p:cNvCxnSpPr>
          <p:nvPr/>
        </p:nvCxnSpPr>
        <p:spPr>
          <a:xfrm>
            <a:off x="2689791" y="5426765"/>
            <a:ext cx="445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[R] 25">
            <a:extLst>
              <a:ext uri="{FF2B5EF4-FFF2-40B4-BE49-F238E27FC236}">
                <a16:creationId xmlns:a16="http://schemas.microsoft.com/office/drawing/2014/main" id="{21B5C759-52D6-627D-937D-BC7B64F36961}"/>
              </a:ext>
            </a:extLst>
          </p:cNvPr>
          <p:cNvCxnSpPr>
            <a:cxnSpLocks/>
          </p:cNvCxnSpPr>
          <p:nvPr/>
        </p:nvCxnSpPr>
        <p:spPr>
          <a:xfrm>
            <a:off x="311026" y="5658678"/>
            <a:ext cx="2744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id="{96DAA9BE-332D-7EFE-953B-369689E9A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/>
          <a:stretch/>
        </p:blipFill>
        <p:spPr>
          <a:xfrm>
            <a:off x="4604889" y="2937794"/>
            <a:ext cx="4539109" cy="216600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6DB53B9-612B-A6B8-ACE1-F7E335D57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25"/>
          <a:stretch/>
        </p:blipFill>
        <p:spPr>
          <a:xfrm>
            <a:off x="4678766" y="1036998"/>
            <a:ext cx="4325579" cy="369323"/>
          </a:xfrm>
          <a:prstGeom prst="rect">
            <a:avLst/>
          </a:prstGeom>
        </p:spPr>
      </p:pic>
      <p:cxnSp>
        <p:nvCxnSpPr>
          <p:cNvPr id="33" name="직선 연결선[R] 32">
            <a:extLst>
              <a:ext uri="{FF2B5EF4-FFF2-40B4-BE49-F238E27FC236}">
                <a16:creationId xmlns:a16="http://schemas.microsoft.com/office/drawing/2014/main" id="{A38036AB-35FA-485E-2BEC-2D0033AFCE81}"/>
              </a:ext>
            </a:extLst>
          </p:cNvPr>
          <p:cNvCxnSpPr/>
          <p:nvPr/>
        </p:nvCxnSpPr>
        <p:spPr>
          <a:xfrm>
            <a:off x="354095" y="1894772"/>
            <a:ext cx="2335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7A302430-4544-4758-B5DF-D2B599CD2741}"/>
              </a:ext>
            </a:extLst>
          </p:cNvPr>
          <p:cNvCxnSpPr>
            <a:cxnSpLocks/>
          </p:cNvCxnSpPr>
          <p:nvPr/>
        </p:nvCxnSpPr>
        <p:spPr>
          <a:xfrm>
            <a:off x="7029862" y="1632466"/>
            <a:ext cx="6039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01271A9-76DA-0652-6883-060075C59D52}"/>
              </a:ext>
            </a:extLst>
          </p:cNvPr>
          <p:cNvSpPr txBox="1"/>
          <p:nvPr/>
        </p:nvSpPr>
        <p:spPr>
          <a:xfrm>
            <a:off x="2261580" y="100687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endParaRPr kumimoji="1" lang="ko-Kore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37B5FC-D518-4C65-7FD8-A24EB9459C9E}"/>
              </a:ext>
            </a:extLst>
          </p:cNvPr>
          <p:cNvSpPr txBox="1"/>
          <p:nvPr/>
        </p:nvSpPr>
        <p:spPr>
          <a:xfrm>
            <a:off x="6820490" y="101564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>
                <a:latin typeface="Calibri" panose="020F0502020204030204" pitchFamily="34" charset="0"/>
                <a:cs typeface="Calibri" panose="020F0502020204030204" pitchFamily="34" charset="0"/>
              </a:rPr>
              <a:t>ICD</a:t>
            </a:r>
            <a:endParaRPr kumimoji="1" lang="ko-Kore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0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Current status of remote monitoring in US 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Figures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BB20E16B-8EDF-A23B-3418-EE809BB69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536996"/>
              </p:ext>
            </p:extLst>
          </p:nvPr>
        </p:nvGraphicFramePr>
        <p:xfrm>
          <a:off x="245623" y="1521963"/>
          <a:ext cx="8652753" cy="426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B2C44EA-8BDF-C550-3B67-690BC04F3E9E}"/>
              </a:ext>
            </a:extLst>
          </p:cNvPr>
          <p:cNvSpPr txBox="1"/>
          <p:nvPr/>
        </p:nvSpPr>
        <p:spPr>
          <a:xfrm>
            <a:off x="6003235" y="5624084"/>
            <a:ext cx="234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COVID-19 Pandemic </a:t>
            </a:r>
            <a:endParaRPr kumimoji="1" lang="ko-Kore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DB518BB-6FA7-7730-67A9-AB26ED21C6C1}"/>
              </a:ext>
            </a:extLst>
          </p:cNvPr>
          <p:cNvCxnSpPr>
            <a:cxnSpLocks/>
          </p:cNvCxnSpPr>
          <p:nvPr/>
        </p:nvCxnSpPr>
        <p:spPr>
          <a:xfrm>
            <a:off x="6003235" y="5615686"/>
            <a:ext cx="25051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Current status of remote monitoring in Korea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5A7DEE6-04C9-847B-3582-74466749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35" y="2185096"/>
            <a:ext cx="5688330" cy="39687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F1C17D-0D59-857D-2CC6-D194184B50BD}"/>
              </a:ext>
            </a:extLst>
          </p:cNvPr>
          <p:cNvSpPr txBox="1"/>
          <p:nvPr/>
        </p:nvSpPr>
        <p:spPr>
          <a:xfrm>
            <a:off x="6690732" y="4766061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/>
              <a:t>In-office </a:t>
            </a:r>
          </a:p>
          <a:p>
            <a:r>
              <a:rPr kumimoji="1" lang="en-US" altLang="ko-Kore-KR" b="1" dirty="0"/>
              <a:t>every 3 months</a:t>
            </a:r>
            <a:endParaRPr kumimoji="1" lang="ko-Kore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CC6BB-00E7-CF13-F292-68AE09F2396E}"/>
              </a:ext>
            </a:extLst>
          </p:cNvPr>
          <p:cNvSpPr txBox="1"/>
          <p:nvPr/>
        </p:nvSpPr>
        <p:spPr>
          <a:xfrm>
            <a:off x="269027" y="4766061"/>
            <a:ext cx="263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Remote interrogation</a:t>
            </a:r>
          </a:p>
          <a:p>
            <a:r>
              <a:rPr kumimoji="1" lang="en-US" altLang="ko-Kore-KR" b="1" dirty="0"/>
              <a:t> every 6 months</a:t>
            </a:r>
          </a:p>
          <a:p>
            <a:r>
              <a:rPr kumimoji="1" lang="en-US" altLang="ko-Kore-KR" b="1" dirty="0"/>
              <a:t>+ In-office 6 months</a:t>
            </a:r>
            <a:endParaRPr kumimoji="1" lang="ko-Kore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49307-B0F9-2394-071A-9826F14F7F57}"/>
              </a:ext>
            </a:extLst>
          </p:cNvPr>
          <p:cNvSpPr txBox="1"/>
          <p:nvPr/>
        </p:nvSpPr>
        <p:spPr>
          <a:xfrm>
            <a:off x="119875" y="1000771"/>
            <a:ext cx="857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800" b="1" kern="0" dirty="0">
                <a:effectLst/>
                <a:latin typeface="맑은 고딕" panose="020B0503020000020004" pitchFamily="34" charset="-127"/>
                <a:cs typeface="굴림" panose="020B0600000101010101" pitchFamily="34" charset="-127"/>
              </a:rPr>
              <a:t>Economic and Clinical Benefit of Remote Monitoring among Defibrillator Patients by Indication Subgroups (BENEFIT-RM) trial</a:t>
            </a:r>
          </a:p>
          <a:p>
            <a:r>
              <a:rPr lang="en-US" altLang="ko-Kore-KR" b="1" kern="0" dirty="0">
                <a:latin typeface="맑은 고딕" panose="020B0503020000020004" pitchFamily="34" charset="-127"/>
              </a:rPr>
              <a:t>  : enrolled 337 patients starting from 2020</a:t>
            </a: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05588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4307550-AF49-3D9B-7FB5-56335EA7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88" y="1328770"/>
            <a:ext cx="2442117" cy="390526"/>
          </a:xfrm>
        </p:spPr>
        <p:txBody>
          <a:bodyPr/>
          <a:lstStyle/>
          <a:p>
            <a:r>
              <a:rPr lang="en-IN" sz="3600" dirty="0"/>
              <a:t>Merlin.net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416A9BC-5373-C00E-96BB-9F279AD6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94" y="1285045"/>
            <a:ext cx="6348163" cy="4677593"/>
          </a:xfrm>
          <a:prstGeom prst="rect">
            <a:avLst/>
          </a:prstGeom>
        </p:spPr>
      </p:pic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7FE643B0-7A4B-E890-0059-237990FF4A99}"/>
              </a:ext>
            </a:extLst>
          </p:cNvPr>
          <p:cNvSpPr txBox="1">
            <a:spLocks/>
          </p:cNvSpPr>
          <p:nvPr/>
        </p:nvSpPr>
        <p:spPr>
          <a:xfrm>
            <a:off x="61943" y="1940710"/>
            <a:ext cx="2733894" cy="31979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1200" dirty="0">
                <a:latin typeface="+mn-lt"/>
              </a:rPr>
              <a:t>Gallant</a:t>
            </a:r>
            <a:r>
              <a:rPr lang="ko-KR" altLang="en-US" sz="1200" dirty="0">
                <a:latin typeface="+mn-lt"/>
              </a:rPr>
              <a:t> </a:t>
            </a:r>
            <a:r>
              <a:rPr lang="en-US" altLang="ko-KR" sz="1200" dirty="0">
                <a:latin typeface="+mn-lt"/>
              </a:rPr>
              <a:t>ICD</a:t>
            </a:r>
            <a:r>
              <a:rPr lang="ko-KR" altLang="en-US" sz="1200" dirty="0">
                <a:latin typeface="+mn-lt"/>
              </a:rPr>
              <a:t> </a:t>
            </a:r>
            <a:r>
              <a:rPr lang="en-US" altLang="ko-KR" sz="1200" dirty="0">
                <a:latin typeface="+mn-lt"/>
              </a:rPr>
              <a:t>&amp;</a:t>
            </a:r>
            <a:r>
              <a:rPr lang="ko-KR" altLang="en-US" sz="1200" dirty="0">
                <a:latin typeface="+mn-lt"/>
              </a:rPr>
              <a:t> </a:t>
            </a:r>
            <a:r>
              <a:rPr lang="en-US" altLang="ko-KR" sz="1200" dirty="0">
                <a:latin typeface="+mn-lt"/>
              </a:rPr>
              <a:t>CRTD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+mn-lt"/>
              </a:rPr>
              <a:t>Confirm Rx ILR</a:t>
            </a:r>
          </a:p>
          <a:p>
            <a:pPr lvl="1">
              <a:lnSpc>
                <a:spcPct val="150000"/>
              </a:lnSpc>
            </a:pPr>
            <a:r>
              <a:rPr lang="ko-KR" altLang="en-US" sz="1200" dirty="0">
                <a:latin typeface="+mn-lt"/>
              </a:rPr>
              <a:t>위의 </a:t>
            </a:r>
            <a:r>
              <a:rPr lang="en-US" altLang="ko-KR" sz="1200" dirty="0">
                <a:latin typeface="+mn-lt"/>
              </a:rPr>
              <a:t>Device</a:t>
            </a:r>
            <a:r>
              <a:rPr lang="ko-KR" altLang="en-US" sz="1200" dirty="0">
                <a:latin typeface="+mn-lt"/>
              </a:rPr>
              <a:t>들은 환자의 스마트폰과 페어링하여 </a:t>
            </a:r>
            <a:r>
              <a:rPr lang="en-US" altLang="ko-KR" sz="1200" dirty="0">
                <a:latin typeface="+mn-lt"/>
              </a:rPr>
              <a:t>Daily Alert</a:t>
            </a:r>
            <a:r>
              <a:rPr lang="ko-KR" altLang="en-US" sz="1200" dirty="0">
                <a:latin typeface="+mn-lt"/>
              </a:rPr>
              <a:t> 및 </a:t>
            </a:r>
            <a:r>
              <a:rPr lang="en-US" altLang="ko-KR" sz="1200" dirty="0">
                <a:latin typeface="+mn-lt"/>
              </a:rPr>
              <a:t>Patient Initiated Alert </a:t>
            </a:r>
            <a:r>
              <a:rPr lang="ko-KR" altLang="en-US" sz="1200" dirty="0">
                <a:latin typeface="+mn-lt"/>
              </a:rPr>
              <a:t>등을 </a:t>
            </a:r>
            <a:r>
              <a:rPr lang="en-US" altLang="ko-KR" sz="1200" dirty="0">
                <a:latin typeface="+mn-lt"/>
              </a:rPr>
              <a:t>Merlin.net Remote Monitoring System</a:t>
            </a:r>
            <a:r>
              <a:rPr lang="ko-KR" altLang="en-US" sz="1200" dirty="0">
                <a:latin typeface="+mn-lt"/>
              </a:rPr>
              <a:t>으로 전송</a:t>
            </a:r>
            <a:endParaRPr lang="en-US" sz="1200" dirty="0">
              <a:latin typeface="+mn-lt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2F5280B7-968A-3F8A-8613-6990F2E50131}"/>
              </a:ext>
            </a:extLst>
          </p:cNvPr>
          <p:cNvSpPr/>
          <p:nvPr/>
        </p:nvSpPr>
        <p:spPr>
          <a:xfrm>
            <a:off x="3200400" y="1719296"/>
            <a:ext cx="758283" cy="4079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9630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(M/57)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2F5280B7-968A-3F8A-8613-6990F2E50131}"/>
              </a:ext>
            </a:extLst>
          </p:cNvPr>
          <p:cNvSpPr/>
          <p:nvPr/>
        </p:nvSpPr>
        <p:spPr>
          <a:xfrm>
            <a:off x="3200400" y="1719296"/>
            <a:ext cx="758283" cy="4079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4798979D-D0F0-BCA6-E216-6CAD0BA9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h</a:t>
            </a:r>
            <a:endParaRPr kumimoji="1" lang="ko-Kore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4EDF5EC1-5763-C0F2-4D09-B31ECB69138F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1 (M/57)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89C6155F-C3E1-571B-B9E1-6227EF78411F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3562A-1A99-F6FD-B81B-D3570F5E85B5}"/>
              </a:ext>
            </a:extLst>
          </p:cNvPr>
          <p:cNvSpPr txBox="1"/>
          <p:nvPr/>
        </p:nvSpPr>
        <p:spPr>
          <a:xfrm>
            <a:off x="119875" y="1000771"/>
            <a:ext cx="857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b="1" kern="0" dirty="0">
                <a:latin typeface="맑은 고딕" panose="020B0503020000020004" pitchFamily="34" charset="-127"/>
              </a:rPr>
              <a:t>Referred to EP for evaluation of syncope</a:t>
            </a:r>
          </a:p>
          <a:p>
            <a:endParaRPr lang="en-US" altLang="ko-Kore-KR" b="1" kern="0" dirty="0">
              <a:latin typeface="맑은 고딕" panose="020B0503020000020004" pitchFamily="34" charset="-127"/>
            </a:endParaRPr>
          </a:p>
          <a:p>
            <a:endParaRPr lang="en-US" altLang="ko-Kore-KR" b="1" kern="0" dirty="0">
              <a:latin typeface="맑은 고딕" panose="020B0503020000020004" pitchFamily="34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F43C840-BAB1-2A0E-F4AB-633F17F2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26" y="1302509"/>
            <a:ext cx="6900748" cy="216651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DF59DA4-B992-1C12-CB0E-4CC6A279E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7" y="3469023"/>
            <a:ext cx="6168948" cy="29653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376A6B-CBF2-350A-B4FC-76EBBB4DF3CC}"/>
              </a:ext>
            </a:extLst>
          </p:cNvPr>
          <p:cNvSpPr txBox="1"/>
          <p:nvPr/>
        </p:nvSpPr>
        <p:spPr>
          <a:xfrm>
            <a:off x="6856455" y="3429000"/>
            <a:ext cx="1792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HUT : negative</a:t>
            </a:r>
          </a:p>
          <a:p>
            <a:r>
              <a:rPr kumimoji="1" lang="en-US" altLang="ko-Kore-KR" dirty="0"/>
              <a:t>TTE</a:t>
            </a:r>
          </a:p>
          <a:p>
            <a:r>
              <a:rPr kumimoji="1" lang="en-US" altLang="ko-Kore-KR" dirty="0"/>
              <a:t> - EF 62%</a:t>
            </a:r>
          </a:p>
          <a:p>
            <a:r>
              <a:rPr kumimoji="1" lang="en-US" altLang="ko-Kore-KR" dirty="0"/>
              <a:t> - no RWMA</a:t>
            </a:r>
          </a:p>
        </p:txBody>
      </p:sp>
    </p:spTree>
    <p:extLst>
      <p:ext uri="{BB962C8B-B14F-4D97-AF65-F5344CB8AC3E}">
        <p14:creationId xmlns:p14="http://schemas.microsoft.com/office/powerpoint/2010/main" val="125955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552BE-604D-1065-4B0D-C25EDB37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C3BCA3-9D94-1C1D-AB1D-F37DA7DF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92" y="1137425"/>
            <a:ext cx="5639569" cy="5211848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A1783BD0-C4C5-6661-A450-D81CE718F9B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(M/57)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166C19E-DA53-B733-65F7-A023ABF8F15D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C536AC25-C8F1-AB88-57DA-73C4B43B7B0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1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ore-KR" kern="0"/>
              <a:t>h</a:t>
            </a:r>
            <a:endParaRPr lang="ko-Kore-KR" altLang="en-US" kern="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188AAB90-B684-A9F2-CC51-33E22761351A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1 (M/57)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A36841B-309A-3767-5A84-A28CC2FE0217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A386D-8EEC-F6FF-055E-A645F2E4A6F0}"/>
              </a:ext>
            </a:extLst>
          </p:cNvPr>
          <p:cNvSpPr txBox="1"/>
          <p:nvPr/>
        </p:nvSpPr>
        <p:spPr>
          <a:xfrm>
            <a:off x="-312233" y="1137425"/>
            <a:ext cx="316694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ore-KR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월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일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ore-KR" sz="1600" dirty="0">
                <a:latin typeface="Calibri" panose="020F0502020204030204" pitchFamily="34" charset="0"/>
                <a:cs typeface="Calibri" panose="020F0502020204030204" pitchFamily="34" charset="0"/>
              </a:rPr>
              <a:t> : ILR implanted</a:t>
            </a: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월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일 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Pause for 16 s </a:t>
            </a:r>
          </a:p>
          <a:p>
            <a:pPr lvl="1">
              <a:lnSpc>
                <a:spcPct val="150000"/>
              </a:lnSpc>
            </a:pPr>
            <a:endParaRPr lang="en-US" altLang="ko-Kore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월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일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Detection by RM</a:t>
            </a:r>
          </a:p>
          <a:p>
            <a:pPr lvl="1">
              <a:lnSpc>
                <a:spcPct val="150000"/>
              </a:lnSpc>
            </a:pPr>
            <a:r>
              <a:rPr lang="en-US" altLang="ko-Kore-KR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약간 어지러웠던 것 같아요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당일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admission &amp; PM implantation</a:t>
            </a:r>
            <a:endParaRPr lang="en-US" altLang="ko-Kore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ko-Kore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64DE545B-34E6-3EC4-4620-A1328337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" y="2421290"/>
            <a:ext cx="7772400" cy="374381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A8552BE-604D-1065-4B0D-C25EDB37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1783BD0-C4C5-6661-A450-D81CE718F9B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(M/57)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166C19E-DA53-B733-65F7-A023ABF8F15D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C536AC25-C8F1-AB88-57DA-73C4B43B7B0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1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ore-KR" kern="0"/>
              <a:t>h</a:t>
            </a:r>
            <a:endParaRPr lang="ko-Kore-KR" altLang="en-US" kern="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188AAB90-B684-A9F2-CC51-33E22761351A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1 (M/57)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A36841B-309A-3767-5A84-A28CC2FE0217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2F40EF-6423-7B49-20B8-A02DD80A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4" y="2421290"/>
            <a:ext cx="7772400" cy="3763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E65E56-0DB7-6A81-B6F9-BC7ED5502D0B}"/>
              </a:ext>
            </a:extLst>
          </p:cNvPr>
          <p:cNvSpPr txBox="1"/>
          <p:nvPr/>
        </p:nvSpPr>
        <p:spPr>
          <a:xfrm>
            <a:off x="119875" y="1000771"/>
            <a:ext cx="8578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b="1" kern="0" dirty="0">
                <a:latin typeface="맑은 고딕" panose="020B0503020000020004" pitchFamily="34" charset="-127"/>
              </a:rPr>
              <a:t>LBB area pacemaker implantation </a:t>
            </a:r>
          </a:p>
          <a:p>
            <a:r>
              <a:rPr lang="en-US" altLang="ko-Kore-KR" b="1" kern="0" dirty="0">
                <a:latin typeface="맑은 고딕" panose="020B0503020000020004" pitchFamily="34" charset="-127"/>
                <a:sym typeface="Wingdings" pitchFamily="2" charset="2"/>
              </a:rPr>
              <a:t> No syncope for 6 months thereafter</a:t>
            </a:r>
          </a:p>
          <a:p>
            <a:r>
              <a:rPr lang="en-US" altLang="ko-Kore-KR" b="1" kern="0" dirty="0">
                <a:latin typeface="맑은 고딕" panose="020B0503020000020004" pitchFamily="34" charset="-127"/>
                <a:sym typeface="Wingdings" pitchFamily="2" charset="2"/>
              </a:rPr>
              <a:t>  &amp; aggravated to PM dependent </a:t>
            </a:r>
            <a:endParaRPr lang="en-US" altLang="ko-Kore-KR" b="1" kern="0" dirty="0">
              <a:latin typeface="맑은 고딕" panose="020B0503020000020004" pitchFamily="34" charset="-127"/>
            </a:endParaRPr>
          </a:p>
          <a:p>
            <a:endParaRPr lang="en-US" altLang="ko-Kore-KR" b="1" kern="0" dirty="0">
              <a:latin typeface="맑은 고딕" panose="020B0503020000020004" pitchFamily="34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0AB005B-88EB-2DDD-55AD-F534E5A51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093" y="0"/>
            <a:ext cx="2352907" cy="23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(M/57)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2F5280B7-968A-3F8A-8613-6990F2E50131}"/>
              </a:ext>
            </a:extLst>
          </p:cNvPr>
          <p:cNvSpPr/>
          <p:nvPr/>
        </p:nvSpPr>
        <p:spPr>
          <a:xfrm>
            <a:off x="3200400" y="1719296"/>
            <a:ext cx="758283" cy="4079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4798979D-D0F0-BCA6-E216-6CAD0BA9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h</a:t>
            </a:r>
            <a:endParaRPr kumimoji="1" lang="ko-Kore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4EDF5EC1-5763-C0F2-4D09-B31ECB69138F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2 (F/51)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89C6155F-C3E1-571B-B9E1-6227EF78411F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3562A-1A99-F6FD-B81B-D3570F5E85B5}"/>
              </a:ext>
            </a:extLst>
          </p:cNvPr>
          <p:cNvSpPr txBox="1"/>
          <p:nvPr/>
        </p:nvSpPr>
        <p:spPr>
          <a:xfrm>
            <a:off x="119875" y="1000771"/>
            <a:ext cx="8578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b="1" kern="0" dirty="0">
                <a:latin typeface="맑은 고딕" panose="020B0503020000020004" pitchFamily="34" charset="-127"/>
              </a:rPr>
              <a:t>Non-obstructive HCM with strong family </a:t>
            </a:r>
            <a:r>
              <a:rPr lang="en-US" altLang="ko-Kore-KR" b="1" kern="0" dirty="0" err="1">
                <a:latin typeface="맑은 고딕" panose="020B0503020000020004" pitchFamily="34" charset="-127"/>
              </a:rPr>
              <a:t>Hx</a:t>
            </a:r>
            <a:r>
              <a:rPr lang="en-US" altLang="ko-Kore-KR" b="1" kern="0" dirty="0">
                <a:latin typeface="맑은 고딕" panose="020B0503020000020004" pitchFamily="34" charset="-127"/>
              </a:rPr>
              <a:t> of SCMP</a:t>
            </a:r>
          </a:p>
          <a:p>
            <a:r>
              <a:rPr lang="en-US" altLang="ko-Kore-KR" b="1" kern="0" dirty="0">
                <a:latin typeface="맑은 고딕" panose="020B0503020000020004" pitchFamily="34" charset="-127"/>
              </a:rPr>
              <a:t> s/p ICD implantation (2021.08.03) </a:t>
            </a:r>
          </a:p>
          <a:p>
            <a:endParaRPr lang="en-US" altLang="ko-Kore-KR" b="1" kern="0" dirty="0">
              <a:latin typeface="맑은 고딕" panose="020B0503020000020004" pitchFamily="34" charset="-127"/>
            </a:endParaRPr>
          </a:p>
          <a:p>
            <a:endParaRPr lang="en-US" altLang="ko-Kore-KR" b="1" kern="0" dirty="0">
              <a:latin typeface="맑은 고딕" panose="020B0503020000020004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2C25383-A712-B9D5-9558-5F2CEF70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41" y="1851103"/>
            <a:ext cx="3645344" cy="447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2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Agenda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457200" y="1213212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Evidence about remote monitoring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Recommendations from current guidelines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Current status of remote monitoring use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Three cases</a:t>
            </a:r>
          </a:p>
        </p:txBody>
      </p:sp>
    </p:spTree>
    <p:extLst>
      <p:ext uri="{BB962C8B-B14F-4D97-AF65-F5344CB8AC3E}">
        <p14:creationId xmlns:p14="http://schemas.microsoft.com/office/powerpoint/2010/main" val="83911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552BE-604D-1065-4B0D-C25EDB37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1783BD0-C4C5-6661-A450-D81CE718F9B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(M/57)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166C19E-DA53-B733-65F7-A023ABF8F15D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C536AC25-C8F1-AB88-57DA-73C4B43B7B0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1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ore-KR" kern="0"/>
              <a:t>h</a:t>
            </a:r>
            <a:endParaRPr lang="ko-Kore-KR" altLang="en-US" kern="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188AAB90-B684-A9F2-CC51-33E22761351A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2 (F/51)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A36841B-309A-3767-5A84-A28CC2FE0217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A386D-8EEC-F6FF-055E-A645F2E4A6F0}"/>
              </a:ext>
            </a:extLst>
          </p:cNvPr>
          <p:cNvSpPr txBox="1"/>
          <p:nvPr/>
        </p:nvSpPr>
        <p:spPr>
          <a:xfrm>
            <a:off x="0" y="804812"/>
            <a:ext cx="8831767" cy="79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ore-KR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월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일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First AHRE &amp; Treated VF episode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점심 때 속이 좀 안 좋았고 버스를 기다리다가 식은땀이 나면서 쓰러졌다 깨어났어요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1" lang="ko-Kore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5A1233-30AF-EE94-E6E3-8708BAF2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9" y="1622568"/>
            <a:ext cx="3888881" cy="486446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AD7CF34-389A-7FD1-B8DF-5A2D9F9B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2" y="1685167"/>
            <a:ext cx="3992055" cy="4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552BE-604D-1065-4B0D-C25EDB37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1783BD0-C4C5-6661-A450-D81CE718F9B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ko-KR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(M/57)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166C19E-DA53-B733-65F7-A023ABF8F15D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C536AC25-C8F1-AB88-57DA-73C4B43B7B0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1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ore-KR" kern="0"/>
              <a:t>h</a:t>
            </a:r>
            <a:endParaRPr lang="ko-Kore-KR" altLang="en-US" kern="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188AAB90-B684-A9F2-CC51-33E22761351A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2 (F/51)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A36841B-309A-3767-5A84-A28CC2FE0217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A386D-8EEC-F6FF-055E-A645F2E4A6F0}"/>
              </a:ext>
            </a:extLst>
          </p:cNvPr>
          <p:cNvSpPr txBox="1"/>
          <p:nvPr/>
        </p:nvSpPr>
        <p:spPr>
          <a:xfrm>
            <a:off x="0" y="1401118"/>
            <a:ext cx="8831767" cy="22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ore-KR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월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일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First AHRE &amp; Treated VF episode</a:t>
            </a:r>
          </a:p>
          <a:p>
            <a:pPr lvl="1">
              <a:lnSpc>
                <a:spcPct val="150000"/>
              </a:lnSpc>
            </a:pPr>
            <a:r>
              <a:rPr lang="en-US" altLang="ko-Kore-KR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월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일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Detection by RM</a:t>
            </a:r>
            <a:endParaRPr lang="en-US" altLang="ko-Kore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ore-KR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월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일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OPD visit triggered by RM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Edoxaban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30mg QD added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Dronedarone 200mg BID added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Bisoprolol 2.5mg -&gt; 5mg QD up-titrated</a:t>
            </a:r>
          </a:p>
        </p:txBody>
      </p:sp>
    </p:spTree>
    <p:extLst>
      <p:ext uri="{BB962C8B-B14F-4D97-AF65-F5344CB8AC3E}">
        <p14:creationId xmlns:p14="http://schemas.microsoft.com/office/powerpoint/2010/main" val="20152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ABFF5-899E-8EE3-0410-DCAB8557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ED99E-DC83-861C-771F-26844F7C0E1B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938A2C8-B840-8F6C-757E-326C90001E5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 (M/65)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891F36-7506-A585-BAF4-6EE04E758B8A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B3DB1C4-C61A-EF0D-A3AC-E7AAD2A6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56" y="1397507"/>
            <a:ext cx="8554087" cy="34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1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ABFF5-899E-8EE3-0410-DCAB8557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ED99E-DC83-861C-771F-26844F7C0E1B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938A2C8-B840-8F6C-757E-326C90001E5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 (M/65)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891F36-7506-A585-BAF4-6EE04E758B8A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262C-45E2-3C31-C204-97AC65A84122}"/>
              </a:ext>
            </a:extLst>
          </p:cNvPr>
          <p:cNvSpPr txBox="1">
            <a:spLocks/>
          </p:cNvSpPr>
          <p:nvPr/>
        </p:nvSpPr>
        <p:spPr bwMode="auto">
          <a:xfrm>
            <a:off x="328164" y="1426154"/>
            <a:ext cx="6529836" cy="4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Medication</a:t>
            </a:r>
          </a:p>
          <a:p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Metoprolol Succinate ER 100 BID</a:t>
            </a:r>
          </a:p>
          <a:p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Sacubitril/Valsartan 49 mg-51 mg oral tablet  BID </a:t>
            </a:r>
          </a:p>
          <a:p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Spironolactone 25 mg QD</a:t>
            </a:r>
          </a:p>
          <a:p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Furosemide 80 mg QD</a:t>
            </a:r>
          </a:p>
          <a:p>
            <a:r>
              <a:rPr lang="en-US" sz="1800" b="0" kern="0" dirty="0">
                <a:solidFill>
                  <a:srgbClr val="000000"/>
                </a:solidFill>
              </a:rPr>
              <a:t>D</a:t>
            </a:r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igoxin 250 mcg QD</a:t>
            </a:r>
          </a:p>
          <a:p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Xarelto 20 mg QD</a:t>
            </a:r>
          </a:p>
          <a:p>
            <a:r>
              <a:rPr lang="en-US" sz="1800" b="0" kern="0" dirty="0">
                <a:solidFill>
                  <a:srgbClr val="000000"/>
                </a:solidFill>
              </a:rPr>
              <a:t>A</a:t>
            </a:r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torvastatin 10 QD</a:t>
            </a:r>
          </a:p>
          <a:p>
            <a:r>
              <a:rPr lang="en-US" sz="1800" b="0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HumaLOG</a:t>
            </a:r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800" b="0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Rybelsus</a:t>
            </a:r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 7 mg QD</a:t>
            </a:r>
          </a:p>
          <a:p>
            <a:r>
              <a:rPr lang="en-US" sz="1800" b="0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MetFORMIN</a:t>
            </a:r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 1000 mg BID</a:t>
            </a:r>
          </a:p>
          <a:p>
            <a:r>
              <a:rPr lang="en-US" sz="1800" b="0" kern="0" dirty="0" err="1">
                <a:solidFill>
                  <a:srgbClr val="000000"/>
                </a:solidFill>
              </a:rPr>
              <a:t>M</a:t>
            </a:r>
            <a:r>
              <a:rPr lang="en-US" sz="1800" b="0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ethIMAzole</a:t>
            </a:r>
            <a:r>
              <a:rPr lang="en-US" sz="18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 10 mg QD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7127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ABFF5-899E-8EE3-0410-DCAB8557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ED99E-DC83-861C-771F-26844F7C0E1B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938A2C8-B840-8F6C-757E-326C90001E5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 (M/65)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891F36-7506-A585-BAF4-6EE04E758B8A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84D287-D712-9BB5-6216-BECFECA5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59"/>
          <a:stretch/>
        </p:blipFill>
        <p:spPr bwMode="auto">
          <a:xfrm>
            <a:off x="2141034" y="1167749"/>
            <a:ext cx="4482790" cy="48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69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ABFF5-899E-8EE3-0410-DCAB8557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ED99E-DC83-861C-771F-26844F7C0E1B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938A2C8-B840-8F6C-757E-326C90001E5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 (M/65)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891F36-7506-A585-BAF4-6EE04E758B8A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3B3C6450-A9D4-C28F-B598-F55EA9F1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9112" y="1037801"/>
            <a:ext cx="6097370" cy="497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4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ABFF5-899E-8EE3-0410-DCAB8557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ED99E-DC83-861C-771F-26844F7C0E1B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938A2C8-B840-8F6C-757E-326C90001E5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 (M/65)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891F36-7506-A585-BAF4-6EE04E758B8A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D53B94B-FFFF-8E54-5E11-A2A2E251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6" y="1255326"/>
            <a:ext cx="7930327" cy="43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6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ABFF5-899E-8EE3-0410-DCAB8557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ED99E-DC83-861C-771F-26844F7C0E1B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938A2C8-B840-8F6C-757E-326C90001E5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 (M/65)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891F36-7506-A585-BAF4-6EE04E758B8A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AD0F3F-2939-770D-8122-F022E73B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3" y="1559263"/>
            <a:ext cx="8626513" cy="37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8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ABFF5-899E-8EE3-0410-DCAB8557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ED99E-DC83-861C-771F-26844F7C0E1B}"/>
              </a:ext>
            </a:extLst>
          </p:cNvPr>
          <p:cNvSpPr txBox="1"/>
          <p:nvPr/>
        </p:nvSpPr>
        <p:spPr>
          <a:xfrm>
            <a:off x="2862470" y="6153846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Rohit Mehta</a:t>
            </a:r>
            <a:r>
              <a:rPr lang="ko-KR" alt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938A2C8-B840-8F6C-757E-326C90001E58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 (M/65)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891F36-7506-A585-BAF4-6EE04E758B8A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225CBA-83E1-9A99-3B0C-D962C6DDE1E2}"/>
              </a:ext>
            </a:extLst>
          </p:cNvPr>
          <p:cNvSpPr txBox="1">
            <a:spLocks/>
          </p:cNvSpPr>
          <p:nvPr/>
        </p:nvSpPr>
        <p:spPr bwMode="auto">
          <a:xfrm>
            <a:off x="194350" y="1203600"/>
            <a:ext cx="8592811" cy="4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During 5 weeks after intervention using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TriageHF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   the patients was not admitted and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dyspea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 on exertion was improved.</a:t>
            </a:r>
          </a:p>
          <a:p>
            <a:pPr marL="0" indent="0">
              <a:buNone/>
            </a:pP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FU parameters</a:t>
            </a:r>
          </a:p>
          <a:p>
            <a:endParaRPr lang="en-US" sz="2400" kern="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CFB4293-B14E-30FE-D439-D085F30C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38" y="2003481"/>
            <a:ext cx="5667123" cy="42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4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Take Home </a:t>
            </a:r>
            <a:r>
              <a:rPr kumimoji="0" lang="en-US" altLang="ko-KR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2F355-C2DE-30B2-D21D-E33736D30C49}"/>
              </a:ext>
            </a:extLst>
          </p:cNvPr>
          <p:cNvSpPr txBox="1"/>
          <p:nvPr/>
        </p:nvSpPr>
        <p:spPr>
          <a:xfrm>
            <a:off x="220237" y="1089906"/>
            <a:ext cx="86226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ore-KR" b="1" dirty="0">
                <a:latin typeface="Calibri" panose="020F0502020204030204" pitchFamily="34" charset="0"/>
                <a:cs typeface="Calibri" panose="020F0502020204030204" pitchFamily="34" charset="0"/>
              </a:rPr>
              <a:t>Remote device management </a:t>
            </a:r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includes</a:t>
            </a: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1. Remote follow-up with </a:t>
            </a:r>
            <a:r>
              <a:rPr lang="en" altLang="ko-Kore-KR" u="sng" dirty="0">
                <a:latin typeface="Calibri" panose="020F0502020204030204" pitchFamily="34" charset="0"/>
                <a:cs typeface="Calibri" panose="020F0502020204030204" pitchFamily="34" charset="0"/>
              </a:rPr>
              <a:t>full remote device interrogation </a:t>
            </a:r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at scheduled intervals</a:t>
            </a: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		(to replace in-office visits) (ongoing trial from 2020 in Korea)</a:t>
            </a:r>
          </a:p>
          <a:p>
            <a:endParaRPr lang="en" altLang="ko-Kore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2. Remote monitoring with </a:t>
            </a:r>
            <a:r>
              <a:rPr lang="en" altLang="ko-Kore-KR" u="sng" dirty="0">
                <a:latin typeface="Calibri" panose="020F0502020204030204" pitchFamily="34" charset="0"/>
                <a:cs typeface="Calibri" panose="020F0502020204030204" pitchFamily="34" charset="0"/>
              </a:rPr>
              <a:t>unscheduled transmission of pre-defined alert events</a:t>
            </a:r>
          </a:p>
          <a:p>
            <a:endParaRPr lang="en" altLang="ko-Kore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" altLang="ko-Kore-KR" u="sng" dirty="0">
                <a:latin typeface="Calibri" panose="020F0502020204030204" pitchFamily="34" charset="0"/>
                <a:cs typeface="Calibri" panose="020F0502020204030204" pitchFamily="34" charset="0"/>
              </a:rPr>
              <a:t>Patient-initiated follow-up </a:t>
            </a:r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with unscheduled interrogations</a:t>
            </a: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	as a result of a patient experiencing a real or perceived clinical event.</a:t>
            </a:r>
          </a:p>
          <a:p>
            <a:endParaRPr lang="en" altLang="ko-Kore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 Recommended (Class I for PM and ICD)</a:t>
            </a: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   to </a:t>
            </a:r>
            <a:r>
              <a:rPr lang="en" altLang="ko-Kore-K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altLang="ko-Kore-KR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educe the number of in-office follow-ups 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PM (Class </a:t>
            </a:r>
            <a:r>
              <a:rPr lang="en" altLang="ko-Kore-K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	In-office visits may be spaced 24 (PM) / 12 (CRT-P) months (Class </a:t>
            </a:r>
            <a:r>
              <a:rPr lang="en" altLang="ko-Kore-KR" b="1" dirty="0" err="1">
                <a:latin typeface="Calibri" panose="020F0502020204030204" pitchFamily="34" charset="0"/>
                <a:cs typeface="Calibri" panose="020F0502020204030204" pitchFamily="34" charset="0"/>
              </a:rPr>
              <a:t>IIa</a:t>
            </a:r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" altLang="ko-Kore-K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   to 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enable </a:t>
            </a:r>
            <a:r>
              <a:rPr lang="en" altLang="ko-Kore-KR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early detection of actionable events 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patients with</a:t>
            </a:r>
            <a:r>
              <a:rPr lang="en" altLang="ko-Kore-KR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recalled 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devices (Class</a:t>
            </a:r>
            <a:r>
              <a:rPr lang="en" altLang="ko-Kore-K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to provide earlier</a:t>
            </a:r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detection of clinical problems </a:t>
            </a:r>
            <a:r>
              <a:rPr lang="en" altLang="ko-Kore-KR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(e.g. arrhythmias)</a:t>
            </a:r>
          </a:p>
          <a:p>
            <a:r>
              <a:rPr lang="en" altLang="ko-Kore-K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" altLang="ko-Kore-KR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technical issues 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(e.g. lead failure or battery depletion) (Class </a:t>
            </a:r>
            <a:r>
              <a:rPr lang="en" altLang="ko-Kore-KR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IIa</a:t>
            </a:r>
            <a:r>
              <a:rPr lang="en" altLang="ko-Kore-K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" altLang="ko-Kore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  to reduce </a:t>
            </a:r>
            <a:r>
              <a:rPr lang="en" altLang="ko-Kore-K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incidence of inappropriate shocks </a:t>
            </a:r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(Class</a:t>
            </a:r>
            <a:r>
              <a:rPr lang="en" altLang="ko-Kore-KR" b="1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" altLang="ko-Kore-K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" altLang="ko-Kore-K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altLang="ko-Kore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4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5D63D-9A05-F649-0975-86A302520EA8}"/>
              </a:ext>
            </a:extLst>
          </p:cNvPr>
          <p:cNvSpPr txBox="1">
            <a:spLocks/>
          </p:cNvSpPr>
          <p:nvPr/>
        </p:nvSpPr>
        <p:spPr bwMode="auto">
          <a:xfrm>
            <a:off x="457200" y="1054287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Survival benefit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Reduction of frequency of in-office visit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Reduction of inappropriate shocks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Economic effect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Arrhythmia detection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Prediction of the risk for HF hospitalization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ko-KR" kern="0" dirty="0">
              <a:solidFill>
                <a:srgbClr val="000000"/>
              </a:solidFill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kern="0" dirty="0">
              <a:solidFill>
                <a:srgbClr val="000000"/>
              </a:solidFill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How to perform trans-septal puncture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kern="0" dirty="0">
                <a:solidFill>
                  <a:srgbClr val="000000"/>
                </a:solidFill>
                <a:cs typeface="Calibri" pitchFamily="34" charset="0"/>
              </a:rPr>
              <a:t>Complications &amp; difficult cases</a:t>
            </a:r>
            <a:endParaRPr lang="ko-KR" altLang="en-US" kern="0" dirty="0">
              <a:solidFill>
                <a:srgbClr val="0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4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06530" y="1248726"/>
            <a:ext cx="77309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attention!</a:t>
            </a:r>
            <a:endParaRPr lang="ko-KR" altLang="en-US" sz="40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1. Survival benefit ??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5D63D-9A05-F649-0975-86A302520EA8}"/>
              </a:ext>
            </a:extLst>
          </p:cNvPr>
          <p:cNvSpPr txBox="1">
            <a:spLocks/>
          </p:cNvSpPr>
          <p:nvPr/>
        </p:nvSpPr>
        <p:spPr bwMode="auto">
          <a:xfrm>
            <a:off x="457200" y="1068961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EFFECT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study: a multi-</a:t>
            </a:r>
            <a:r>
              <a:rPr lang="en-US" altLang="ko-KR" sz="1800" b="0" kern="0" dirty="0" err="1">
                <a:solidFill>
                  <a:srgbClr val="000000"/>
                </a:solidFill>
                <a:cs typeface="Calibri" pitchFamily="34" charset="0"/>
              </a:rPr>
              <a:t>centre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trial from Europe</a:t>
            </a:r>
          </a:p>
          <a:p>
            <a:pPr marL="0" indent="0">
              <a:buNone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enrolling 987 ICD/CRT-D patients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Reduced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death and CV hospitalizations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 in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remote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 arm, but non-randomized!!!</a:t>
            </a:r>
          </a:p>
          <a:p>
            <a:pPr marL="0" indent="0">
              <a:buNone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						(“healthy-user effect”)</a:t>
            </a:r>
            <a:endParaRPr lang="en-US" altLang="ko-KR" sz="1800" b="0" kern="0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DBC2604-1112-B94C-28DA-C6DCF6EA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99" y="2531008"/>
            <a:ext cx="6714601" cy="3547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3771901" y="6220753"/>
            <a:ext cx="5372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Simone, et al. </a:t>
            </a:r>
            <a:r>
              <a:rPr lang="en" altLang="ko-Kore-KR" sz="1400" i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Europace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(2015) 17, 1267–1275</a:t>
            </a:r>
            <a:endParaRPr lang="en" altLang="ko-Kore-KR" sz="1400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5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1. Survival benefit ??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5D63D-9A05-F649-0975-86A302520EA8}"/>
              </a:ext>
            </a:extLst>
          </p:cNvPr>
          <p:cNvSpPr txBox="1">
            <a:spLocks/>
          </p:cNvSpPr>
          <p:nvPr/>
        </p:nvSpPr>
        <p:spPr bwMode="auto">
          <a:xfrm>
            <a:off x="457200" y="876670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A retrospective data using the U.S. St. Jude market registry</a:t>
            </a:r>
            <a:endParaRPr lang="en-US" altLang="ko-KR" sz="1800" b="0" kern="0" dirty="0">
              <a:solidFill>
                <a:srgbClr val="000000"/>
              </a:solidFill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enrolling 269,471 PM/ICD/CRT patients</a:t>
            </a:r>
          </a:p>
          <a:p>
            <a:pPr marL="0" indent="0">
              <a:buNone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Adherence to RM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 Improved survival irrespectively of CIED type</a:t>
            </a:r>
            <a:endParaRPr lang="en-US" altLang="ko-KR" sz="1800" b="0" kern="0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9AEC8E-9E2B-0E95-F097-AAE2DA00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31" y="2019803"/>
            <a:ext cx="6804000" cy="22377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56A0B8B-5D4E-99F3-9CCB-84DA9243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31" y="4028902"/>
            <a:ext cx="6804000" cy="2191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3771901" y="6220753"/>
            <a:ext cx="5372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Varma, et al. J Am Coll </a:t>
            </a:r>
            <a:r>
              <a:rPr lang="en" altLang="ko-Kore-KR" sz="1400" i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(2015) </a:t>
            </a:r>
            <a:r>
              <a:rPr lang="en" altLang="ko-Kore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2601–2610</a:t>
            </a:r>
            <a:endParaRPr lang="en" altLang="ko-Kore-KR" sz="1400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2. Reduction of frequency of in-office visit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5D63D-9A05-F649-0975-86A302520EA8}"/>
              </a:ext>
            </a:extLst>
          </p:cNvPr>
          <p:cNvSpPr txBox="1">
            <a:spLocks/>
          </p:cNvSpPr>
          <p:nvPr/>
        </p:nvSpPr>
        <p:spPr bwMode="auto">
          <a:xfrm>
            <a:off x="457200" y="984971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RM-ALONE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trial enrolling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294 PMs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and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151 ICDs </a:t>
            </a:r>
          </a:p>
          <a:p>
            <a:pPr marL="0" indent="0">
              <a:buNone/>
              <a:defRPr/>
            </a:pP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 		including patients PM-dependent and 2ndary prevention</a:t>
            </a:r>
          </a:p>
          <a:p>
            <a:pPr marL="0" indent="0">
              <a:buNone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Remote interrogation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+ RM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vs. In-office interrogation (every 6 months)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+ RM</a:t>
            </a:r>
          </a:p>
          <a:p>
            <a:pPr marL="0" indent="0">
              <a:buNone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 :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non-inferior in MACE risk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and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reduced hospital visits and staff workload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1400" b="0" kern="0" dirty="0">
                <a:solidFill>
                  <a:srgbClr val="000000"/>
                </a:solidFill>
                <a:cs typeface="Calibri" pitchFamily="34" charset="0"/>
              </a:rPr>
              <a:t>     (Death + Stroke + Hospitalization due to cardiac cause or device + Device-related surgical intervention)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3771901" y="6220753"/>
            <a:ext cx="5372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Garcia-Ferna</a:t>
            </a:r>
            <a:r>
              <a:rPr lang="en" altLang="ko-Kore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dez</a:t>
            </a:r>
            <a:r>
              <a:rPr lang="en" altLang="ko-Kore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al. European Heart Journal (2019) 40, 1837–1846</a:t>
            </a:r>
          </a:p>
          <a:p>
            <a:pPr algn="r"/>
            <a:endParaRPr lang="en" altLang="ko-Kore-KR" sz="1400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A98F4BA-9D4B-744C-AA23-8976071A3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89" y="2810941"/>
            <a:ext cx="7218622" cy="31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0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3. Reduction of inappropriate shock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5D63D-9A05-F649-0975-86A302520EA8}"/>
              </a:ext>
            </a:extLst>
          </p:cNvPr>
          <p:cNvSpPr txBox="1">
            <a:spLocks/>
          </p:cNvSpPr>
          <p:nvPr/>
        </p:nvSpPr>
        <p:spPr bwMode="auto">
          <a:xfrm>
            <a:off x="457200" y="984971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altLang="ko-KR" sz="1800" kern="0" dirty="0">
                <a:solidFill>
                  <a:srgbClr val="000000"/>
                </a:solidFill>
                <a:cs typeface="Calibri" panose="020F0502020204030204" pitchFamily="34" charset="0"/>
              </a:rPr>
              <a:t>ECOST </a:t>
            </a:r>
            <a:r>
              <a:rPr lang="en-US" altLang="ko-KR" sz="1800" b="0" kern="0" dirty="0">
                <a:solidFill>
                  <a:srgbClr val="000000"/>
                </a:solidFill>
                <a:cs typeface="Calibri" panose="020F0502020204030204" pitchFamily="34" charset="0"/>
              </a:rPr>
              <a:t>trial enrolling </a:t>
            </a:r>
            <a:r>
              <a:rPr lang="en-US" altLang="ko-KR" sz="1800" kern="0" dirty="0">
                <a:solidFill>
                  <a:srgbClr val="000000"/>
                </a:solidFill>
                <a:cs typeface="Calibri" panose="020F0502020204030204" pitchFamily="34" charset="0"/>
              </a:rPr>
              <a:t>433 ICDs</a:t>
            </a:r>
          </a:p>
          <a:p>
            <a:pPr marL="0" indent="0">
              <a:buNone/>
              <a:defRPr/>
            </a:pPr>
            <a:r>
              <a:rPr lang="en-US" altLang="ko-KR" sz="1800" kern="0" dirty="0">
                <a:solidFill>
                  <a:srgbClr val="000000"/>
                </a:solidFill>
                <a:cs typeface="Calibri" panose="020F0502020204030204" pitchFamily="34" charset="0"/>
              </a:rPr>
              <a:t>   RM (once a year visit)</a:t>
            </a:r>
            <a:r>
              <a:rPr lang="en-US" altLang="ko-KR" sz="1800" b="0" kern="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ko-KR" sz="1800" kern="0" dirty="0">
                <a:solidFill>
                  <a:srgbClr val="000000"/>
                </a:solidFill>
                <a:cs typeface="Calibri" panose="020F0502020204030204" pitchFamily="34" charset="0"/>
              </a:rPr>
              <a:t>vs. ambulatory (every 6 months visit)</a:t>
            </a:r>
            <a:endParaRPr lang="en-US" altLang="ko-KR" sz="1800" b="0" kern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2776654" y="6177878"/>
            <a:ext cx="6367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400" i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Gu´edon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-Moreau </a:t>
            </a:r>
            <a:r>
              <a:rPr lang="en" altLang="ko-Kore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" altLang="ko-Kore-KR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JCE 2014;25:763-770</a:t>
            </a:r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DE8ABB41-87B5-AA5D-737C-1DFDD975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3" y="1628078"/>
            <a:ext cx="3934953" cy="47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55FDA-7B82-D669-4A0F-924E271E8DB0}"/>
              </a:ext>
            </a:extLst>
          </p:cNvPr>
          <p:cNvSpPr txBox="1"/>
          <p:nvPr/>
        </p:nvSpPr>
        <p:spPr>
          <a:xfrm>
            <a:off x="4392153" y="1951672"/>
            <a:ext cx="45998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600" b="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 a follow-up of 27 months,</a:t>
            </a:r>
          </a:p>
          <a:p>
            <a:pPr>
              <a:defRPr/>
            </a:pP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≥1 inappropriate shock happened in</a:t>
            </a:r>
          </a:p>
          <a:p>
            <a:pPr marL="0" indent="0">
              <a:buNone/>
              <a:defRPr/>
            </a:pPr>
            <a:r>
              <a:rPr lang="en" altLang="ko-Kore-KR" sz="1600" b="1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5.0% </a:t>
            </a: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patients in the </a:t>
            </a:r>
            <a:r>
              <a:rPr lang="en" altLang="ko-Kore-KR" sz="1600" b="1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RM</a:t>
            </a: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group </a:t>
            </a:r>
          </a:p>
          <a:p>
            <a:pPr marL="0" indent="0">
              <a:buNone/>
              <a:defRPr/>
            </a:pPr>
            <a:r>
              <a:rPr lang="en" altLang="ko-Kore-KR" sz="1600" dirty="0">
                <a:solidFill>
                  <a:srgbClr val="1C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vs. </a:t>
            </a:r>
            <a:r>
              <a:rPr lang="en" altLang="ko-Kore-KR" sz="1600" b="1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10.4% </a:t>
            </a: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" altLang="ko-Kore-KR" sz="1600" b="1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ambulatory</a:t>
            </a: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group (P = 0.03)</a:t>
            </a:r>
          </a:p>
          <a:p>
            <a:pPr marL="0" indent="0">
              <a:buNone/>
              <a:defRPr/>
            </a:pPr>
            <a:endParaRPr lang="en" altLang="ko-Kore-KR" sz="1600" dirty="0">
              <a:solidFill>
                <a:srgbClr val="1C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particular, the vigorous treatment of SVT and</a:t>
            </a:r>
          </a:p>
          <a:p>
            <a:pPr>
              <a:defRPr/>
            </a:pPr>
            <a:r>
              <a:rPr lang="en" altLang="ko-Kore-KR" sz="1600" dirty="0">
                <a:solidFill>
                  <a:srgbClr val="1C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" altLang="ko-Kore-KR" sz="16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meticulous programming of the devices</a:t>
            </a:r>
            <a:endParaRPr lang="en" altLang="ko-Kore-KR" sz="1600" dirty="0">
              <a:solidFill>
                <a:srgbClr val="1C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ko-Kore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8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</a:t>
            </a:r>
          </a:p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4. Economic effect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5D63D-9A05-F649-0975-86A302520EA8}"/>
              </a:ext>
            </a:extLst>
          </p:cNvPr>
          <p:cNvSpPr txBox="1">
            <a:spLocks/>
          </p:cNvSpPr>
          <p:nvPr/>
        </p:nvSpPr>
        <p:spPr bwMode="auto">
          <a:xfrm>
            <a:off x="457200" y="1068961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</a:rPr>
              <a:t>Economic evaluation of the results of EFFECT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: a multi-</a:t>
            </a:r>
            <a:r>
              <a:rPr lang="en-US" altLang="ko-KR" sz="1800" b="0" kern="0" dirty="0" err="1">
                <a:solidFill>
                  <a:srgbClr val="000000"/>
                </a:solidFill>
                <a:cs typeface="Calibri" pitchFamily="34" charset="0"/>
              </a:rPr>
              <a:t>centre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</a:rPr>
              <a:t> trial from Europe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RM produces </a:t>
            </a:r>
            <a:r>
              <a:rPr lang="en-US" altLang="ko-KR" sz="180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lower costs for the healthcare service </a:t>
            </a:r>
            <a:r>
              <a:rPr lang="en-US" altLang="ko-KR" sz="1800" b="0" kern="0" dirty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in a real-world cohort of HF, 						especially with CRT-D</a:t>
            </a:r>
            <a:endParaRPr lang="en-US" altLang="ko-KR" sz="1800" b="0" kern="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3771901" y="6220753"/>
            <a:ext cx="5372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400" i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Capucci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et al. </a:t>
            </a:r>
            <a:r>
              <a:rPr lang="en" altLang="ko-Kore-KR" sz="1400" i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Europace</a:t>
            </a:r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(2017) 19, 1493–1499</a:t>
            </a:r>
          </a:p>
          <a:p>
            <a:pPr algn="r"/>
            <a:endParaRPr lang="en" altLang="ko-Kore-KR" sz="1400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509C7DC-32BE-D5D4-0A61-EE7EF888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1" y="2331100"/>
            <a:ext cx="7335078" cy="38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1F9C131-EA48-4CBC-96F1-9DD726C7F567}"/>
              </a:ext>
            </a:extLst>
          </p:cNvPr>
          <p:cNvSpPr txBox="1">
            <a:spLocks/>
          </p:cNvSpPr>
          <p:nvPr/>
        </p:nvSpPr>
        <p:spPr bwMode="auto">
          <a:xfrm>
            <a:off x="0" y="1891"/>
            <a:ext cx="9144000" cy="874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0">
                <a:solidFill>
                  <a:srgbClr val="002060"/>
                </a:solidFill>
                <a:latin typeface="Verdana" pitchFamily="34" charset="0"/>
                <a:ea typeface="돋움체" pitchFamily="49" charset="-127"/>
              </a:defRPr>
            </a:lvl1pPr>
          </a:lstStyle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about Remote monitoring </a:t>
            </a:r>
          </a:p>
          <a:p>
            <a:pPr algn="l" latinLnBrk="0">
              <a:defRPr/>
            </a:pPr>
            <a:r>
              <a:rPr kumimoji="0" lang="en-US" altLang="ko-KR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5. Arrhythmia detection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87D7571-E475-4CA4-AF5D-4BABC9BCB80B}"/>
              </a:ext>
            </a:extLst>
          </p:cNvPr>
          <p:cNvSpPr/>
          <p:nvPr/>
        </p:nvSpPr>
        <p:spPr>
          <a:xfrm>
            <a:off x="0" y="895362"/>
            <a:ext cx="9144000" cy="2540"/>
          </a:xfrm>
          <a:custGeom>
            <a:avLst/>
            <a:gdLst/>
            <a:ahLst/>
            <a:cxnLst/>
            <a:rect l="l" t="t" r="r" b="b"/>
            <a:pathLst>
              <a:path w="8533130" h="2540">
                <a:moveTo>
                  <a:pt x="0" y="2374"/>
                </a:moveTo>
                <a:lnTo>
                  <a:pt x="8532812" y="0"/>
                </a:lnTo>
              </a:path>
            </a:pathLst>
          </a:custGeom>
          <a:ln w="57150">
            <a:gradFill flip="none" rotWithShape="1"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5D63D-9A05-F649-0975-86A302520EA8}"/>
              </a:ext>
            </a:extLst>
          </p:cNvPr>
          <p:cNvSpPr txBox="1">
            <a:spLocks/>
          </p:cNvSpPr>
          <p:nvPr/>
        </p:nvSpPr>
        <p:spPr bwMode="auto">
          <a:xfrm>
            <a:off x="457200" y="1068961"/>
            <a:ext cx="8229600" cy="4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Calibri" pitchFamily="34" charset="0"/>
                <a:ea typeface="돋움체" pitchFamily="49" charset="-127"/>
                <a:cs typeface="Arial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" altLang="ko-Kore-KR" sz="1200" i="1" dirty="0">
                <a:effectLst/>
                <a:latin typeface="Helvetica" pitchFamily="2" charset="0"/>
              </a:rPr>
              <a:t>RM (RM-ON group; N </a:t>
            </a:r>
            <a:r>
              <a:rPr lang="en" altLang="ko-Kore-KR" sz="1200" i="1" dirty="0">
                <a:effectLst/>
                <a:latin typeface="Times" pitchFamily="2" charset="0"/>
              </a:rPr>
              <a:t>= </a:t>
            </a:r>
            <a:r>
              <a:rPr lang="en" altLang="ko-Kore-KR" sz="1200" i="1" dirty="0">
                <a:effectLst/>
                <a:latin typeface="Helvetica" pitchFamily="2" charset="0"/>
              </a:rPr>
              <a:t>64) : 1 and 18 months in-office visits</a:t>
            </a:r>
            <a:endParaRPr lang="en" altLang="ko-Kore-KR" sz="1200" i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" altLang="ko-Kore-KR" sz="1200" i="1" dirty="0">
                <a:effectLst/>
                <a:latin typeface="Helvetica" pitchFamily="2" charset="0"/>
              </a:rPr>
              <a:t> </a:t>
            </a:r>
            <a:r>
              <a:rPr lang="en" altLang="ko-Kore-KR" sz="1200" i="1" dirty="0">
                <a:latin typeface="Helvetica" pitchFamily="2" charset="0"/>
              </a:rPr>
              <a:t>vs. C</a:t>
            </a:r>
            <a:r>
              <a:rPr lang="en" altLang="ko-Kore-KR" sz="1200" i="1" dirty="0">
                <a:effectLst/>
                <a:latin typeface="Helvetica" pitchFamily="2" charset="0"/>
              </a:rPr>
              <a:t>onventional in-office</a:t>
            </a:r>
            <a:r>
              <a:rPr lang="en" altLang="ko-Kore-KR" sz="1200" dirty="0">
                <a:latin typeface="Helvetica" pitchFamily="2" charset="0"/>
              </a:rPr>
              <a:t> </a:t>
            </a:r>
            <a:r>
              <a:rPr lang="en" altLang="ko-Kore-KR" sz="1200" i="1" dirty="0">
                <a:effectLst/>
                <a:latin typeface="Helvetica" pitchFamily="2" charset="0"/>
              </a:rPr>
              <a:t>visits (RM-OFF group; N </a:t>
            </a:r>
            <a:r>
              <a:rPr lang="en" altLang="ko-Kore-KR" sz="1200" i="1" dirty="0">
                <a:effectLst/>
                <a:latin typeface="Times" pitchFamily="2" charset="0"/>
              </a:rPr>
              <a:t>= </a:t>
            </a:r>
            <a:r>
              <a:rPr lang="en" altLang="ko-Kore-KR" sz="1200" i="1" dirty="0">
                <a:effectLst/>
                <a:latin typeface="Helvetica" pitchFamily="2" charset="0"/>
              </a:rPr>
              <a:t>33) </a:t>
            </a:r>
            <a:r>
              <a:rPr lang="en" altLang="ko-Kore-KR" sz="1200" i="1" dirty="0">
                <a:latin typeface="Helvetica" pitchFamily="2" charset="0"/>
                <a:sym typeface="Wingdings" pitchFamily="2" charset="2"/>
              </a:rPr>
              <a:t>: </a:t>
            </a:r>
            <a:r>
              <a:rPr lang="en" altLang="ko-Kore-KR" sz="1200" i="1" dirty="0">
                <a:effectLst/>
                <a:latin typeface="Helvetica" pitchFamily="2" charset="0"/>
              </a:rPr>
              <a:t>1, 6, 12, and 18 months in-office</a:t>
            </a:r>
            <a:r>
              <a:rPr lang="en" altLang="ko-Kore-KR" sz="1200" dirty="0">
                <a:latin typeface="Helvetica" pitchFamily="2" charset="0"/>
              </a:rPr>
              <a:t> </a:t>
            </a:r>
            <a:r>
              <a:rPr lang="en" altLang="ko-Kore-KR" sz="1200" i="1" dirty="0">
                <a:effectLst/>
                <a:latin typeface="Helvetica" pitchFamily="2" charset="0"/>
              </a:rPr>
              <a:t>visits</a:t>
            </a:r>
            <a:endParaRPr lang="en" altLang="ko-Kore-KR" sz="1200" dirty="0">
              <a:effectLst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C737-0E80-2495-342F-E2F570D94896}"/>
              </a:ext>
            </a:extLst>
          </p:cNvPr>
          <p:cNvSpPr txBox="1"/>
          <p:nvPr/>
        </p:nvSpPr>
        <p:spPr>
          <a:xfrm>
            <a:off x="3771901" y="6220753"/>
            <a:ext cx="53720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ko-Kore-K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Russo, et al. Journal of Arrhythmia. 2022;38:213–220.</a:t>
            </a:r>
          </a:p>
          <a:p>
            <a:pPr algn="r"/>
            <a:endParaRPr lang="en" altLang="ko-Kore-KR" sz="1400" i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" altLang="ko-Kore-KR" sz="1400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D7B67C-8789-F5D4-29E6-388C53187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88"/>
          <a:stretch/>
        </p:blipFill>
        <p:spPr>
          <a:xfrm>
            <a:off x="5583106" y="1866533"/>
            <a:ext cx="3356786" cy="19897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0DF833-6B17-A384-AF04-9EF3FE6B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8" y="2250844"/>
            <a:ext cx="5393956" cy="327255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8F78972-2263-4840-8D7D-9DAA2AF8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42"/>
          <a:stretch/>
        </p:blipFill>
        <p:spPr>
          <a:xfrm>
            <a:off x="5540664" y="3941834"/>
            <a:ext cx="3441671" cy="2013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3DCF9E-3FB4-0262-2D0C-F2BCB2D490B6}"/>
              </a:ext>
            </a:extLst>
          </p:cNvPr>
          <p:cNvSpPr txBox="1"/>
          <p:nvPr/>
        </p:nvSpPr>
        <p:spPr>
          <a:xfrm>
            <a:off x="2678841" y="3203170"/>
            <a:ext cx="7648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 days</a:t>
            </a:r>
          </a:p>
          <a:p>
            <a:pPr algn="ctr"/>
            <a:r>
              <a:rPr kumimoji="1" lang="en-US" altLang="ko-Kore-KR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delay</a:t>
            </a:r>
          </a:p>
          <a:p>
            <a:pPr algn="ctr"/>
            <a:endParaRPr kumimoji="1" lang="ko-Kore-KR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07269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</TotalTime>
  <Words>1420</Words>
  <Application>Microsoft Macintosh PowerPoint</Application>
  <PresentationFormat>화면 슬라이드 쇼(4:3)</PresentationFormat>
  <Paragraphs>228</Paragraphs>
  <Slides>30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0" baseType="lpstr">
      <vt:lpstr>굴림</vt:lpstr>
      <vt:lpstr>맑은 고딕</vt:lpstr>
      <vt:lpstr>Arial</vt:lpstr>
      <vt:lpstr>Calibri</vt:lpstr>
      <vt:lpstr>Helvetica</vt:lpstr>
      <vt:lpstr>Tahoma</vt:lpstr>
      <vt:lpstr>Times</vt:lpstr>
      <vt:lpstr>Verdana</vt:lpstr>
      <vt:lpstr>Wingdings</vt:lpstr>
      <vt:lpstr>기본 디자인</vt:lpstr>
      <vt:lpstr>Remote monitoring의 활용 : PM, ICD, CRT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Merlin.net</vt:lpstr>
      <vt:lpstr>h</vt:lpstr>
      <vt:lpstr>PowerPoint 프레젠테이션</vt:lpstr>
      <vt:lpstr>PowerPoint 프레젠테이션</vt:lpstr>
      <vt:lpstr>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perform safe trans-septal puncture?</dc:title>
  <dc:creator>HT368H3WNC004</dc:creator>
  <cp:lastModifiedBy>Daehoon Kim</cp:lastModifiedBy>
  <cp:revision>4</cp:revision>
  <dcterms:created xsi:type="dcterms:W3CDTF">2022-07-09T02:02:21Z</dcterms:created>
  <dcterms:modified xsi:type="dcterms:W3CDTF">2022-12-04T10:27:31Z</dcterms:modified>
</cp:coreProperties>
</file>